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92"/>
  </p:normalViewPr>
  <p:slideViewPr>
    <p:cSldViewPr snapToGrid="0" snapToObjects="1">
      <p:cViewPr>
        <p:scale>
          <a:sx n="70" d="100"/>
          <a:sy n="70" d="100"/>
        </p:scale>
        <p:origin x="1536" y="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1"/>
  <c:style val="2"/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Preferences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Chatbot Interaction</c:v>
                </c:pt>
                <c:pt idx="1">
                  <c:v>Traditional Learning</c:v>
                </c:pt>
                <c:pt idx="2">
                  <c:v>Neutral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</c:v>
                </c:pt>
                <c:pt idx="1">
                  <c:v>15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1-6548-9EFD-32EE42F7B8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1"/>
  <c:style val="2"/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Results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Improved</c:v>
                </c:pt>
                <c:pt idx="1">
                  <c:v>No Change</c:v>
                </c:pt>
                <c:pt idx="2">
                  <c:v>Declined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25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D1-244E-86D4-08DB1C4025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Can Recognize AI Ethics Issues</c:v>
                </c:pt>
              </c:strCache>
            </c:strRef>
          </c:tx>
          <c:invertIfNegative val="1"/>
          <c:cat>
            <c:strRef>
              <c:f>Sheet1!$A$2:$A$3</c:f>
              <c:strCache>
                <c:ptCount val="2"/>
                <c:pt idx="0">
                  <c:v>Before Workshop</c:v>
                </c:pt>
                <c:pt idx="1">
                  <c:v>After Workshop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1D-2C4D-B9F0-265B934A1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E1FB0-D52F-4B4D-AC76-49620E9244E3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4FD0734-DAB2-4800-85D8-98E690455F17}">
      <dgm:prSet/>
      <dgm:spPr/>
      <dgm:t>
        <a:bodyPr/>
        <a:lstStyle/>
        <a:p>
          <a:r>
            <a:rPr lang="en-US"/>
            <a:t>A platform for students to create impactful tech projects</a:t>
          </a:r>
        </a:p>
      </dgm:t>
    </dgm:pt>
    <dgm:pt modelId="{E2A5DC6C-D1A1-4F95-B86B-04E0F22DDC9C}" type="parTrans" cxnId="{C33CC4E6-4336-4466-BBF7-C21669967658}">
      <dgm:prSet/>
      <dgm:spPr/>
      <dgm:t>
        <a:bodyPr/>
        <a:lstStyle/>
        <a:p>
          <a:endParaRPr lang="en-US"/>
        </a:p>
      </dgm:t>
    </dgm:pt>
    <dgm:pt modelId="{F42E47FA-7C47-45F1-BB89-410664D935E2}" type="sibTrans" cxnId="{C33CC4E6-4336-4466-BBF7-C21669967658}">
      <dgm:prSet/>
      <dgm:spPr/>
      <dgm:t>
        <a:bodyPr/>
        <a:lstStyle/>
        <a:p>
          <a:endParaRPr lang="en-US"/>
        </a:p>
      </dgm:t>
    </dgm:pt>
    <dgm:pt modelId="{C91ED492-7A30-49F1-AB5E-B7F3BD001CFD}">
      <dgm:prSet/>
      <dgm:spPr/>
      <dgm:t>
        <a:bodyPr/>
        <a:lstStyle/>
        <a:p>
          <a:r>
            <a:rPr lang="en-US"/>
            <a:t>Promotes outreach, engagement, and active learning</a:t>
          </a:r>
        </a:p>
      </dgm:t>
    </dgm:pt>
    <dgm:pt modelId="{3B8952BC-7FF0-45EE-B98C-88929D7A9D44}" type="parTrans" cxnId="{7E9C3527-038C-4D14-AA53-C5FB4200E0DF}">
      <dgm:prSet/>
      <dgm:spPr/>
      <dgm:t>
        <a:bodyPr/>
        <a:lstStyle/>
        <a:p>
          <a:endParaRPr lang="en-US"/>
        </a:p>
      </dgm:t>
    </dgm:pt>
    <dgm:pt modelId="{C30AF1AE-EB02-40F8-814B-74BD6F52A47E}" type="sibTrans" cxnId="{7E9C3527-038C-4D14-AA53-C5FB4200E0DF}">
      <dgm:prSet/>
      <dgm:spPr/>
      <dgm:t>
        <a:bodyPr/>
        <a:lstStyle/>
        <a:p>
          <a:endParaRPr lang="en-US"/>
        </a:p>
      </dgm:t>
    </dgm:pt>
    <dgm:pt modelId="{C52BFEE2-1139-466A-BF6B-3BD2908E6610}">
      <dgm:prSet/>
      <dgm:spPr/>
      <dgm:t>
        <a:bodyPr/>
        <a:lstStyle/>
        <a:p>
          <a:r>
            <a:rPr lang="en-US"/>
            <a:t>Makes tech education accessible and fun for all ages</a:t>
          </a:r>
        </a:p>
      </dgm:t>
    </dgm:pt>
    <dgm:pt modelId="{59AD4608-B75C-4E9E-8577-5CADFFF0C2EF}" type="parTrans" cxnId="{798F692D-8AF7-468E-B335-6EA8F9DF2FBC}">
      <dgm:prSet/>
      <dgm:spPr/>
      <dgm:t>
        <a:bodyPr/>
        <a:lstStyle/>
        <a:p>
          <a:endParaRPr lang="en-US"/>
        </a:p>
      </dgm:t>
    </dgm:pt>
    <dgm:pt modelId="{998E427E-F09B-4D8E-A322-9F76F86290A4}" type="sibTrans" cxnId="{798F692D-8AF7-468E-B335-6EA8F9DF2FBC}">
      <dgm:prSet/>
      <dgm:spPr/>
      <dgm:t>
        <a:bodyPr/>
        <a:lstStyle/>
        <a:p>
          <a:endParaRPr lang="en-US"/>
        </a:p>
      </dgm:t>
    </dgm:pt>
    <dgm:pt modelId="{B94CAEA5-30BB-EB45-9134-CE68664AD0FE}" type="pres">
      <dgm:prSet presAssocID="{583E1FB0-D52F-4B4D-AC76-49620E9244E3}" presName="vert0" presStyleCnt="0">
        <dgm:presLayoutVars>
          <dgm:dir/>
          <dgm:animOne val="branch"/>
          <dgm:animLvl val="lvl"/>
        </dgm:presLayoutVars>
      </dgm:prSet>
      <dgm:spPr/>
    </dgm:pt>
    <dgm:pt modelId="{6B593148-34F1-7B4B-B06F-E1AEFC035A33}" type="pres">
      <dgm:prSet presAssocID="{74FD0734-DAB2-4800-85D8-98E690455F17}" presName="thickLine" presStyleLbl="alignNode1" presStyleIdx="0" presStyleCnt="3"/>
      <dgm:spPr/>
    </dgm:pt>
    <dgm:pt modelId="{266716F2-A4F7-A84C-9A5F-44B87484A4B8}" type="pres">
      <dgm:prSet presAssocID="{74FD0734-DAB2-4800-85D8-98E690455F17}" presName="horz1" presStyleCnt="0"/>
      <dgm:spPr/>
    </dgm:pt>
    <dgm:pt modelId="{031F59D8-706C-5843-AD0C-36B85224E7BD}" type="pres">
      <dgm:prSet presAssocID="{74FD0734-DAB2-4800-85D8-98E690455F17}" presName="tx1" presStyleLbl="revTx" presStyleIdx="0" presStyleCnt="3"/>
      <dgm:spPr/>
    </dgm:pt>
    <dgm:pt modelId="{F95CF729-024E-CE4E-BC2C-52EC3AF72033}" type="pres">
      <dgm:prSet presAssocID="{74FD0734-DAB2-4800-85D8-98E690455F17}" presName="vert1" presStyleCnt="0"/>
      <dgm:spPr/>
    </dgm:pt>
    <dgm:pt modelId="{E5158723-FD5D-D449-96C0-A5F07FD4E248}" type="pres">
      <dgm:prSet presAssocID="{C91ED492-7A30-49F1-AB5E-B7F3BD001CFD}" presName="thickLine" presStyleLbl="alignNode1" presStyleIdx="1" presStyleCnt="3"/>
      <dgm:spPr/>
    </dgm:pt>
    <dgm:pt modelId="{377BDCC2-7D8A-B949-987D-9065F211D4E1}" type="pres">
      <dgm:prSet presAssocID="{C91ED492-7A30-49F1-AB5E-B7F3BD001CFD}" presName="horz1" presStyleCnt="0"/>
      <dgm:spPr/>
    </dgm:pt>
    <dgm:pt modelId="{4C24B694-6A73-D048-9AD9-D5FBA0AAD68A}" type="pres">
      <dgm:prSet presAssocID="{C91ED492-7A30-49F1-AB5E-B7F3BD001CFD}" presName="tx1" presStyleLbl="revTx" presStyleIdx="1" presStyleCnt="3"/>
      <dgm:spPr/>
    </dgm:pt>
    <dgm:pt modelId="{9192FA4F-5523-CF47-8265-B98995BDD0D4}" type="pres">
      <dgm:prSet presAssocID="{C91ED492-7A30-49F1-AB5E-B7F3BD001CFD}" presName="vert1" presStyleCnt="0"/>
      <dgm:spPr/>
    </dgm:pt>
    <dgm:pt modelId="{A76C360A-CC4B-7F44-936F-5FB441BB992B}" type="pres">
      <dgm:prSet presAssocID="{C52BFEE2-1139-466A-BF6B-3BD2908E6610}" presName="thickLine" presStyleLbl="alignNode1" presStyleIdx="2" presStyleCnt="3"/>
      <dgm:spPr/>
    </dgm:pt>
    <dgm:pt modelId="{18FBA973-BAEA-C34B-AA64-F0BDF25D3DAA}" type="pres">
      <dgm:prSet presAssocID="{C52BFEE2-1139-466A-BF6B-3BD2908E6610}" presName="horz1" presStyleCnt="0"/>
      <dgm:spPr/>
    </dgm:pt>
    <dgm:pt modelId="{AE0ADF19-ADA2-1C46-AA81-C51AEC521520}" type="pres">
      <dgm:prSet presAssocID="{C52BFEE2-1139-466A-BF6B-3BD2908E6610}" presName="tx1" presStyleLbl="revTx" presStyleIdx="2" presStyleCnt="3"/>
      <dgm:spPr/>
    </dgm:pt>
    <dgm:pt modelId="{F6D21647-4B38-2342-BC88-F43531019193}" type="pres">
      <dgm:prSet presAssocID="{C52BFEE2-1139-466A-BF6B-3BD2908E6610}" presName="vert1" presStyleCnt="0"/>
      <dgm:spPr/>
    </dgm:pt>
  </dgm:ptLst>
  <dgm:cxnLst>
    <dgm:cxn modelId="{7E9C3527-038C-4D14-AA53-C5FB4200E0DF}" srcId="{583E1FB0-D52F-4B4D-AC76-49620E9244E3}" destId="{C91ED492-7A30-49F1-AB5E-B7F3BD001CFD}" srcOrd="1" destOrd="0" parTransId="{3B8952BC-7FF0-45EE-B98C-88929D7A9D44}" sibTransId="{C30AF1AE-EB02-40F8-814B-74BD6F52A47E}"/>
    <dgm:cxn modelId="{798F692D-8AF7-468E-B335-6EA8F9DF2FBC}" srcId="{583E1FB0-D52F-4B4D-AC76-49620E9244E3}" destId="{C52BFEE2-1139-466A-BF6B-3BD2908E6610}" srcOrd="2" destOrd="0" parTransId="{59AD4608-B75C-4E9E-8577-5CADFFF0C2EF}" sibTransId="{998E427E-F09B-4D8E-A322-9F76F86290A4}"/>
    <dgm:cxn modelId="{97131835-1412-8349-9E3B-DC83304E2F0F}" type="presOf" srcId="{583E1FB0-D52F-4B4D-AC76-49620E9244E3}" destId="{B94CAEA5-30BB-EB45-9134-CE68664AD0FE}" srcOrd="0" destOrd="0" presId="urn:microsoft.com/office/officeart/2008/layout/LinedList"/>
    <dgm:cxn modelId="{2459739C-5BAC-D441-A655-93280CE1E79A}" type="presOf" srcId="{74FD0734-DAB2-4800-85D8-98E690455F17}" destId="{031F59D8-706C-5843-AD0C-36B85224E7BD}" srcOrd="0" destOrd="0" presId="urn:microsoft.com/office/officeart/2008/layout/LinedList"/>
    <dgm:cxn modelId="{558523D1-D743-824D-8EB2-14CC276125FE}" type="presOf" srcId="{C91ED492-7A30-49F1-AB5E-B7F3BD001CFD}" destId="{4C24B694-6A73-D048-9AD9-D5FBA0AAD68A}" srcOrd="0" destOrd="0" presId="urn:microsoft.com/office/officeart/2008/layout/LinedList"/>
    <dgm:cxn modelId="{C33CC4E6-4336-4466-BBF7-C21669967658}" srcId="{583E1FB0-D52F-4B4D-AC76-49620E9244E3}" destId="{74FD0734-DAB2-4800-85D8-98E690455F17}" srcOrd="0" destOrd="0" parTransId="{E2A5DC6C-D1A1-4F95-B86B-04E0F22DDC9C}" sibTransId="{F42E47FA-7C47-45F1-BB89-410664D935E2}"/>
    <dgm:cxn modelId="{146A6DFD-3F24-F84B-90F4-3164A034E7C6}" type="presOf" srcId="{C52BFEE2-1139-466A-BF6B-3BD2908E6610}" destId="{AE0ADF19-ADA2-1C46-AA81-C51AEC521520}" srcOrd="0" destOrd="0" presId="urn:microsoft.com/office/officeart/2008/layout/LinedList"/>
    <dgm:cxn modelId="{07FC14EB-9DD5-5A49-8AC8-05264FDAB7A6}" type="presParOf" srcId="{B94CAEA5-30BB-EB45-9134-CE68664AD0FE}" destId="{6B593148-34F1-7B4B-B06F-E1AEFC035A33}" srcOrd="0" destOrd="0" presId="urn:microsoft.com/office/officeart/2008/layout/LinedList"/>
    <dgm:cxn modelId="{1F8B3721-E608-4446-BFC3-0E541C5F2A06}" type="presParOf" srcId="{B94CAEA5-30BB-EB45-9134-CE68664AD0FE}" destId="{266716F2-A4F7-A84C-9A5F-44B87484A4B8}" srcOrd="1" destOrd="0" presId="urn:microsoft.com/office/officeart/2008/layout/LinedList"/>
    <dgm:cxn modelId="{7102D9A1-99DE-6547-8021-25D39ADE85D5}" type="presParOf" srcId="{266716F2-A4F7-A84C-9A5F-44B87484A4B8}" destId="{031F59D8-706C-5843-AD0C-36B85224E7BD}" srcOrd="0" destOrd="0" presId="urn:microsoft.com/office/officeart/2008/layout/LinedList"/>
    <dgm:cxn modelId="{A17E2EB2-65E1-3E44-ACA1-49AA0FA82D27}" type="presParOf" srcId="{266716F2-A4F7-A84C-9A5F-44B87484A4B8}" destId="{F95CF729-024E-CE4E-BC2C-52EC3AF72033}" srcOrd="1" destOrd="0" presId="urn:microsoft.com/office/officeart/2008/layout/LinedList"/>
    <dgm:cxn modelId="{4989B44D-B057-A143-AFBD-060FAD667712}" type="presParOf" srcId="{B94CAEA5-30BB-EB45-9134-CE68664AD0FE}" destId="{E5158723-FD5D-D449-96C0-A5F07FD4E248}" srcOrd="2" destOrd="0" presId="urn:microsoft.com/office/officeart/2008/layout/LinedList"/>
    <dgm:cxn modelId="{41B09969-5A46-A243-8080-2117B9C73F5A}" type="presParOf" srcId="{B94CAEA5-30BB-EB45-9134-CE68664AD0FE}" destId="{377BDCC2-7D8A-B949-987D-9065F211D4E1}" srcOrd="3" destOrd="0" presId="urn:microsoft.com/office/officeart/2008/layout/LinedList"/>
    <dgm:cxn modelId="{929D2961-8897-5E4D-BA81-1D8545A708E0}" type="presParOf" srcId="{377BDCC2-7D8A-B949-987D-9065F211D4E1}" destId="{4C24B694-6A73-D048-9AD9-D5FBA0AAD68A}" srcOrd="0" destOrd="0" presId="urn:microsoft.com/office/officeart/2008/layout/LinedList"/>
    <dgm:cxn modelId="{04B214F2-FF6D-7042-A8F5-A3C0AAC855D1}" type="presParOf" srcId="{377BDCC2-7D8A-B949-987D-9065F211D4E1}" destId="{9192FA4F-5523-CF47-8265-B98995BDD0D4}" srcOrd="1" destOrd="0" presId="urn:microsoft.com/office/officeart/2008/layout/LinedList"/>
    <dgm:cxn modelId="{C8F10C63-BC53-F14F-B3AA-E7EF78365B8C}" type="presParOf" srcId="{B94CAEA5-30BB-EB45-9134-CE68664AD0FE}" destId="{A76C360A-CC4B-7F44-936F-5FB441BB992B}" srcOrd="4" destOrd="0" presId="urn:microsoft.com/office/officeart/2008/layout/LinedList"/>
    <dgm:cxn modelId="{ECB2B480-846D-E24A-8BC0-AD9BFC17BB7C}" type="presParOf" srcId="{B94CAEA5-30BB-EB45-9134-CE68664AD0FE}" destId="{18FBA973-BAEA-C34B-AA64-F0BDF25D3DAA}" srcOrd="5" destOrd="0" presId="urn:microsoft.com/office/officeart/2008/layout/LinedList"/>
    <dgm:cxn modelId="{2DCD9D8A-9AE4-9F45-A285-59CC9C3B6B9B}" type="presParOf" srcId="{18FBA973-BAEA-C34B-AA64-F0BDF25D3DAA}" destId="{AE0ADF19-ADA2-1C46-AA81-C51AEC521520}" srcOrd="0" destOrd="0" presId="urn:microsoft.com/office/officeart/2008/layout/LinedList"/>
    <dgm:cxn modelId="{0CC57170-AFED-6F44-ACB9-B2A173629BE5}" type="presParOf" srcId="{18FBA973-BAEA-C34B-AA64-F0BDF25D3DAA}" destId="{F6D21647-4B38-2342-BC88-F435310191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3E1FB0-D52F-4B4D-AC76-49620E9244E3}" type="doc">
      <dgm:prSet loTypeId="urn:microsoft.com/office/officeart/2005/8/layout/vProcess5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4FD0734-DAB2-4800-85D8-98E690455F17}">
      <dgm:prSet/>
      <dgm:spPr/>
      <dgm:t>
        <a:bodyPr/>
        <a:lstStyle/>
        <a:p>
          <a:r>
            <a:rPr lang="en-US" dirty="0"/>
            <a:t>The goal of this project is to teach students the proper use of AI and improve their interactions with this new technology.</a:t>
          </a:r>
        </a:p>
      </dgm:t>
    </dgm:pt>
    <dgm:pt modelId="{E2A5DC6C-D1A1-4F95-B86B-04E0F22DDC9C}" type="parTrans" cxnId="{C33CC4E6-4336-4466-BBF7-C21669967658}">
      <dgm:prSet/>
      <dgm:spPr/>
      <dgm:t>
        <a:bodyPr/>
        <a:lstStyle/>
        <a:p>
          <a:endParaRPr lang="en-US"/>
        </a:p>
      </dgm:t>
    </dgm:pt>
    <dgm:pt modelId="{F42E47FA-7C47-45F1-BB89-410664D935E2}" type="sibTrans" cxnId="{C33CC4E6-4336-4466-BBF7-C21669967658}">
      <dgm:prSet/>
      <dgm:spPr/>
      <dgm:t>
        <a:bodyPr/>
        <a:lstStyle/>
        <a:p>
          <a:endParaRPr lang="en-US"/>
        </a:p>
      </dgm:t>
    </dgm:pt>
    <dgm:pt modelId="{C91ED492-7A30-49F1-AB5E-B7F3BD001CFD}">
      <dgm:prSet/>
      <dgm:spPr/>
      <dgm:t>
        <a:bodyPr/>
        <a:lstStyle/>
        <a:p>
          <a:r>
            <a:rPr lang="en-US" dirty="0"/>
            <a:t>This is Geared towards students, educators, and parents.</a:t>
          </a:r>
        </a:p>
      </dgm:t>
    </dgm:pt>
    <dgm:pt modelId="{3B8952BC-7FF0-45EE-B98C-88929D7A9D44}" type="parTrans" cxnId="{7E9C3527-038C-4D14-AA53-C5FB4200E0DF}">
      <dgm:prSet/>
      <dgm:spPr/>
      <dgm:t>
        <a:bodyPr/>
        <a:lstStyle/>
        <a:p>
          <a:endParaRPr lang="en-US"/>
        </a:p>
      </dgm:t>
    </dgm:pt>
    <dgm:pt modelId="{C30AF1AE-EB02-40F8-814B-74BD6F52A47E}" type="sibTrans" cxnId="{7E9C3527-038C-4D14-AA53-C5FB4200E0DF}">
      <dgm:prSet/>
      <dgm:spPr/>
      <dgm:t>
        <a:bodyPr/>
        <a:lstStyle/>
        <a:p>
          <a:endParaRPr lang="en-US"/>
        </a:p>
      </dgm:t>
    </dgm:pt>
    <dgm:pt modelId="{C52BFEE2-1139-466A-BF6B-3BD2908E6610}">
      <dgm:prSet/>
      <dgm:spPr/>
      <dgm:t>
        <a:bodyPr/>
        <a:lstStyle/>
        <a:p>
          <a:r>
            <a:rPr lang="en-US" dirty="0"/>
            <a:t>We hope that this helps engage younger students with Ai and enables them to think more critically when using it.</a:t>
          </a:r>
        </a:p>
      </dgm:t>
    </dgm:pt>
    <dgm:pt modelId="{59AD4608-B75C-4E9E-8577-5CADFFF0C2EF}" type="parTrans" cxnId="{798F692D-8AF7-468E-B335-6EA8F9DF2FBC}">
      <dgm:prSet/>
      <dgm:spPr/>
      <dgm:t>
        <a:bodyPr/>
        <a:lstStyle/>
        <a:p>
          <a:endParaRPr lang="en-US"/>
        </a:p>
      </dgm:t>
    </dgm:pt>
    <dgm:pt modelId="{998E427E-F09B-4D8E-A322-9F76F86290A4}" type="sibTrans" cxnId="{798F692D-8AF7-468E-B335-6EA8F9DF2FBC}">
      <dgm:prSet/>
      <dgm:spPr/>
      <dgm:t>
        <a:bodyPr/>
        <a:lstStyle/>
        <a:p>
          <a:endParaRPr lang="en-US"/>
        </a:p>
      </dgm:t>
    </dgm:pt>
    <dgm:pt modelId="{A45C8D2E-E3A5-E843-A440-CCE5CD561DFE}" type="pres">
      <dgm:prSet presAssocID="{583E1FB0-D52F-4B4D-AC76-49620E9244E3}" presName="outerComposite" presStyleCnt="0">
        <dgm:presLayoutVars>
          <dgm:chMax val="5"/>
          <dgm:dir/>
          <dgm:resizeHandles val="exact"/>
        </dgm:presLayoutVars>
      </dgm:prSet>
      <dgm:spPr/>
    </dgm:pt>
    <dgm:pt modelId="{6A0F27A9-7F75-4C40-AB97-15108125FF52}" type="pres">
      <dgm:prSet presAssocID="{583E1FB0-D52F-4B4D-AC76-49620E9244E3}" presName="dummyMaxCanvas" presStyleCnt="0">
        <dgm:presLayoutVars/>
      </dgm:prSet>
      <dgm:spPr/>
    </dgm:pt>
    <dgm:pt modelId="{43C1CFE0-A75A-854A-9D1D-1AACD2D779D4}" type="pres">
      <dgm:prSet presAssocID="{583E1FB0-D52F-4B4D-AC76-49620E9244E3}" presName="ThreeNodes_1" presStyleLbl="node1" presStyleIdx="0" presStyleCnt="3">
        <dgm:presLayoutVars>
          <dgm:bulletEnabled val="1"/>
        </dgm:presLayoutVars>
      </dgm:prSet>
      <dgm:spPr/>
    </dgm:pt>
    <dgm:pt modelId="{F82818E2-59F9-5A42-99CD-BF4C153676B4}" type="pres">
      <dgm:prSet presAssocID="{583E1FB0-D52F-4B4D-AC76-49620E9244E3}" presName="ThreeNodes_2" presStyleLbl="node1" presStyleIdx="1" presStyleCnt="3">
        <dgm:presLayoutVars>
          <dgm:bulletEnabled val="1"/>
        </dgm:presLayoutVars>
      </dgm:prSet>
      <dgm:spPr/>
    </dgm:pt>
    <dgm:pt modelId="{62F9B286-35F3-644E-A57D-6BE5C4D2ECBB}" type="pres">
      <dgm:prSet presAssocID="{583E1FB0-D52F-4B4D-AC76-49620E9244E3}" presName="ThreeNodes_3" presStyleLbl="node1" presStyleIdx="2" presStyleCnt="3">
        <dgm:presLayoutVars>
          <dgm:bulletEnabled val="1"/>
        </dgm:presLayoutVars>
      </dgm:prSet>
      <dgm:spPr/>
    </dgm:pt>
    <dgm:pt modelId="{B3E4087E-D4C5-4E49-A8BA-DC1FFA683427}" type="pres">
      <dgm:prSet presAssocID="{583E1FB0-D52F-4B4D-AC76-49620E9244E3}" presName="ThreeConn_1-2" presStyleLbl="fgAccFollowNode1" presStyleIdx="0" presStyleCnt="2">
        <dgm:presLayoutVars>
          <dgm:bulletEnabled val="1"/>
        </dgm:presLayoutVars>
      </dgm:prSet>
      <dgm:spPr/>
    </dgm:pt>
    <dgm:pt modelId="{1A506BAE-D608-DC40-B517-4DB48D6FFF78}" type="pres">
      <dgm:prSet presAssocID="{583E1FB0-D52F-4B4D-AC76-49620E9244E3}" presName="ThreeConn_2-3" presStyleLbl="fgAccFollowNode1" presStyleIdx="1" presStyleCnt="2">
        <dgm:presLayoutVars>
          <dgm:bulletEnabled val="1"/>
        </dgm:presLayoutVars>
      </dgm:prSet>
      <dgm:spPr/>
    </dgm:pt>
    <dgm:pt modelId="{044C2A7E-6AC7-E242-9447-7DC75019C26D}" type="pres">
      <dgm:prSet presAssocID="{583E1FB0-D52F-4B4D-AC76-49620E9244E3}" presName="ThreeNodes_1_text" presStyleLbl="node1" presStyleIdx="2" presStyleCnt="3">
        <dgm:presLayoutVars>
          <dgm:bulletEnabled val="1"/>
        </dgm:presLayoutVars>
      </dgm:prSet>
      <dgm:spPr/>
    </dgm:pt>
    <dgm:pt modelId="{6899CE20-DD9B-A448-AC8E-5B9F93EE0F40}" type="pres">
      <dgm:prSet presAssocID="{583E1FB0-D52F-4B4D-AC76-49620E9244E3}" presName="ThreeNodes_2_text" presStyleLbl="node1" presStyleIdx="2" presStyleCnt="3">
        <dgm:presLayoutVars>
          <dgm:bulletEnabled val="1"/>
        </dgm:presLayoutVars>
      </dgm:prSet>
      <dgm:spPr/>
    </dgm:pt>
    <dgm:pt modelId="{4BFE8D1B-636C-794F-9648-9F464FB46161}" type="pres">
      <dgm:prSet presAssocID="{583E1FB0-D52F-4B4D-AC76-49620E9244E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4E82A08-3AC6-5641-B586-10ECB8EC3BE7}" type="presOf" srcId="{C91ED492-7A30-49F1-AB5E-B7F3BD001CFD}" destId="{044C2A7E-6AC7-E242-9447-7DC75019C26D}" srcOrd="1" destOrd="0" presId="urn:microsoft.com/office/officeart/2005/8/layout/vProcess5"/>
    <dgm:cxn modelId="{D22DF508-0E78-5B4E-870F-233A072883CC}" type="presOf" srcId="{C30AF1AE-EB02-40F8-814B-74BD6F52A47E}" destId="{B3E4087E-D4C5-4E49-A8BA-DC1FFA683427}" srcOrd="0" destOrd="0" presId="urn:microsoft.com/office/officeart/2005/8/layout/vProcess5"/>
    <dgm:cxn modelId="{5C2EA426-92DD-DF49-9C0A-501F2B9A00CB}" type="presOf" srcId="{74FD0734-DAB2-4800-85D8-98E690455F17}" destId="{6899CE20-DD9B-A448-AC8E-5B9F93EE0F40}" srcOrd="1" destOrd="0" presId="urn:microsoft.com/office/officeart/2005/8/layout/vProcess5"/>
    <dgm:cxn modelId="{7E9C3527-038C-4D14-AA53-C5FB4200E0DF}" srcId="{583E1FB0-D52F-4B4D-AC76-49620E9244E3}" destId="{C91ED492-7A30-49F1-AB5E-B7F3BD001CFD}" srcOrd="0" destOrd="0" parTransId="{3B8952BC-7FF0-45EE-B98C-88929D7A9D44}" sibTransId="{C30AF1AE-EB02-40F8-814B-74BD6F52A47E}"/>
    <dgm:cxn modelId="{798F692D-8AF7-468E-B335-6EA8F9DF2FBC}" srcId="{583E1FB0-D52F-4B4D-AC76-49620E9244E3}" destId="{C52BFEE2-1139-466A-BF6B-3BD2908E6610}" srcOrd="2" destOrd="0" parTransId="{59AD4608-B75C-4E9E-8577-5CADFFF0C2EF}" sibTransId="{998E427E-F09B-4D8E-A322-9F76F86290A4}"/>
    <dgm:cxn modelId="{D1D9D07D-B54D-8F46-9ACF-B9088FB9F5D9}" type="presOf" srcId="{C52BFEE2-1139-466A-BF6B-3BD2908E6610}" destId="{62F9B286-35F3-644E-A57D-6BE5C4D2ECBB}" srcOrd="0" destOrd="0" presId="urn:microsoft.com/office/officeart/2005/8/layout/vProcess5"/>
    <dgm:cxn modelId="{22F6CAA1-6A79-F94C-97E4-84C162594A2E}" type="presOf" srcId="{583E1FB0-D52F-4B4D-AC76-49620E9244E3}" destId="{A45C8D2E-E3A5-E843-A440-CCE5CD561DFE}" srcOrd="0" destOrd="0" presId="urn:microsoft.com/office/officeart/2005/8/layout/vProcess5"/>
    <dgm:cxn modelId="{7D1015A8-DDCE-414F-971B-295D1E541AEA}" type="presOf" srcId="{74FD0734-DAB2-4800-85D8-98E690455F17}" destId="{F82818E2-59F9-5A42-99CD-BF4C153676B4}" srcOrd="0" destOrd="0" presId="urn:microsoft.com/office/officeart/2005/8/layout/vProcess5"/>
    <dgm:cxn modelId="{3D4AD0CE-04F8-A743-B8D3-7C013C6274FF}" type="presOf" srcId="{C91ED492-7A30-49F1-AB5E-B7F3BD001CFD}" destId="{43C1CFE0-A75A-854A-9D1D-1AACD2D779D4}" srcOrd="0" destOrd="0" presId="urn:microsoft.com/office/officeart/2005/8/layout/vProcess5"/>
    <dgm:cxn modelId="{FC2AB0D7-D3AD-3F42-9344-5B14B9029116}" type="presOf" srcId="{C52BFEE2-1139-466A-BF6B-3BD2908E6610}" destId="{4BFE8D1B-636C-794F-9648-9F464FB46161}" srcOrd="1" destOrd="0" presId="urn:microsoft.com/office/officeart/2005/8/layout/vProcess5"/>
    <dgm:cxn modelId="{C33CC4E6-4336-4466-BBF7-C21669967658}" srcId="{583E1FB0-D52F-4B4D-AC76-49620E9244E3}" destId="{74FD0734-DAB2-4800-85D8-98E690455F17}" srcOrd="1" destOrd="0" parTransId="{E2A5DC6C-D1A1-4F95-B86B-04E0F22DDC9C}" sibTransId="{F42E47FA-7C47-45F1-BB89-410664D935E2}"/>
    <dgm:cxn modelId="{0C7023EB-B1B0-7347-9DA4-FC67B839D000}" type="presOf" srcId="{F42E47FA-7C47-45F1-BB89-410664D935E2}" destId="{1A506BAE-D608-DC40-B517-4DB48D6FFF78}" srcOrd="0" destOrd="0" presId="urn:microsoft.com/office/officeart/2005/8/layout/vProcess5"/>
    <dgm:cxn modelId="{7110FBB0-FA63-B241-A510-FC5C9F2EBD5D}" type="presParOf" srcId="{A45C8D2E-E3A5-E843-A440-CCE5CD561DFE}" destId="{6A0F27A9-7F75-4C40-AB97-15108125FF52}" srcOrd="0" destOrd="0" presId="urn:microsoft.com/office/officeart/2005/8/layout/vProcess5"/>
    <dgm:cxn modelId="{3EE1C612-80CF-3246-A415-C411702BBCC2}" type="presParOf" srcId="{A45C8D2E-E3A5-E843-A440-CCE5CD561DFE}" destId="{43C1CFE0-A75A-854A-9D1D-1AACD2D779D4}" srcOrd="1" destOrd="0" presId="urn:microsoft.com/office/officeart/2005/8/layout/vProcess5"/>
    <dgm:cxn modelId="{82A9D69C-D7D0-2F47-853C-58DEFA08F753}" type="presParOf" srcId="{A45C8D2E-E3A5-E843-A440-CCE5CD561DFE}" destId="{F82818E2-59F9-5A42-99CD-BF4C153676B4}" srcOrd="2" destOrd="0" presId="urn:microsoft.com/office/officeart/2005/8/layout/vProcess5"/>
    <dgm:cxn modelId="{C5025BD3-CD10-D549-A0CF-7149D62275FE}" type="presParOf" srcId="{A45C8D2E-E3A5-E843-A440-CCE5CD561DFE}" destId="{62F9B286-35F3-644E-A57D-6BE5C4D2ECBB}" srcOrd="3" destOrd="0" presId="urn:microsoft.com/office/officeart/2005/8/layout/vProcess5"/>
    <dgm:cxn modelId="{B009995C-B13F-5147-BD3F-264F3FF75622}" type="presParOf" srcId="{A45C8D2E-E3A5-E843-A440-CCE5CD561DFE}" destId="{B3E4087E-D4C5-4E49-A8BA-DC1FFA683427}" srcOrd="4" destOrd="0" presId="urn:microsoft.com/office/officeart/2005/8/layout/vProcess5"/>
    <dgm:cxn modelId="{BC833353-2A3F-334B-84FB-AD2DBA6F3686}" type="presParOf" srcId="{A45C8D2E-E3A5-E843-A440-CCE5CD561DFE}" destId="{1A506BAE-D608-DC40-B517-4DB48D6FFF78}" srcOrd="5" destOrd="0" presId="urn:microsoft.com/office/officeart/2005/8/layout/vProcess5"/>
    <dgm:cxn modelId="{71163B8C-E602-7F47-90C1-3C41FEB596C4}" type="presParOf" srcId="{A45C8D2E-E3A5-E843-A440-CCE5CD561DFE}" destId="{044C2A7E-6AC7-E242-9447-7DC75019C26D}" srcOrd="6" destOrd="0" presId="urn:microsoft.com/office/officeart/2005/8/layout/vProcess5"/>
    <dgm:cxn modelId="{DF787921-699E-EC4A-9099-6DB3D34717ED}" type="presParOf" srcId="{A45C8D2E-E3A5-E843-A440-CCE5CD561DFE}" destId="{6899CE20-DD9B-A448-AC8E-5B9F93EE0F40}" srcOrd="7" destOrd="0" presId="urn:microsoft.com/office/officeart/2005/8/layout/vProcess5"/>
    <dgm:cxn modelId="{1E0B9881-37E1-8346-A495-B9628EEB3F45}" type="presParOf" srcId="{A45C8D2E-E3A5-E843-A440-CCE5CD561DFE}" destId="{4BFE8D1B-636C-794F-9648-9F464FB4616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8B056B-8EAF-4801-B597-80DFE014FCB3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5F79A3-8791-4B8A-847F-F6C77C36A3E6}">
      <dgm:prSet/>
      <dgm:spPr/>
      <dgm:t>
        <a:bodyPr/>
        <a:lstStyle/>
        <a:p>
          <a:r>
            <a:rPr lang="en-US" dirty="0"/>
            <a:t>- Teach students how to use AI responsibly</a:t>
          </a:r>
        </a:p>
      </dgm:t>
    </dgm:pt>
    <dgm:pt modelId="{EA1219DF-12E6-4BE0-8896-29BC051640C6}" type="parTrans" cxnId="{A43F9D5A-E11D-4425-A308-066ACC576C31}">
      <dgm:prSet/>
      <dgm:spPr/>
      <dgm:t>
        <a:bodyPr/>
        <a:lstStyle/>
        <a:p>
          <a:endParaRPr lang="en-US"/>
        </a:p>
      </dgm:t>
    </dgm:pt>
    <dgm:pt modelId="{CE8C16EC-720A-4BD7-ABA5-FF7C23EC6079}" type="sibTrans" cxnId="{A43F9D5A-E11D-4425-A308-066ACC576C31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A9927E4A-FFEC-4378-8F70-0144C9E384D3}">
      <dgm:prSet/>
      <dgm:spPr/>
      <dgm:t>
        <a:bodyPr/>
        <a:lstStyle/>
        <a:p>
          <a:r>
            <a:rPr lang="en-US"/>
            <a:t>- Improve interactions with modern AI tools</a:t>
          </a:r>
        </a:p>
      </dgm:t>
    </dgm:pt>
    <dgm:pt modelId="{8CBC4B96-090F-4DD8-BA0D-2A1EBD296D70}" type="parTrans" cxnId="{10FBA6CA-31BD-4922-A56B-E88D4FA2C554}">
      <dgm:prSet/>
      <dgm:spPr/>
      <dgm:t>
        <a:bodyPr/>
        <a:lstStyle/>
        <a:p>
          <a:endParaRPr lang="en-US"/>
        </a:p>
      </dgm:t>
    </dgm:pt>
    <dgm:pt modelId="{3D1FB49F-0A6F-43E1-A90D-BA8E15CCDF92}" type="sibTrans" cxnId="{10FBA6CA-31BD-4922-A56B-E88D4FA2C55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9D68CAD-73D8-4010-8CA1-2A152DB4B238}">
      <dgm:prSet/>
      <dgm:spPr/>
      <dgm:t>
        <a:bodyPr/>
        <a:lstStyle/>
        <a:p>
          <a:r>
            <a:rPr lang="en-US"/>
            <a:t>- Spark early interest in technology among youth</a:t>
          </a:r>
        </a:p>
      </dgm:t>
    </dgm:pt>
    <dgm:pt modelId="{E102E00E-9C49-415B-90F6-86FB13351832}" type="parTrans" cxnId="{C27B67B2-FBE0-4C8D-9BA5-DA4AB3F35EE9}">
      <dgm:prSet/>
      <dgm:spPr/>
      <dgm:t>
        <a:bodyPr/>
        <a:lstStyle/>
        <a:p>
          <a:endParaRPr lang="en-US"/>
        </a:p>
      </dgm:t>
    </dgm:pt>
    <dgm:pt modelId="{91775CC3-91BD-4680-B10B-E9E59D952E54}" type="sibTrans" cxnId="{C27B67B2-FBE0-4C8D-9BA5-DA4AB3F35EE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14288EE-044E-C34E-A7AE-5F9CAD7E6BE7}" type="pres">
      <dgm:prSet presAssocID="{828B056B-8EAF-4801-B597-80DFE014FCB3}" presName="Name0" presStyleCnt="0">
        <dgm:presLayoutVars>
          <dgm:animLvl val="lvl"/>
          <dgm:resizeHandles val="exact"/>
        </dgm:presLayoutVars>
      </dgm:prSet>
      <dgm:spPr/>
    </dgm:pt>
    <dgm:pt modelId="{56B59EAB-59B2-414A-A959-0E0FBEE84428}" type="pres">
      <dgm:prSet presAssocID="{415F79A3-8791-4B8A-847F-F6C77C36A3E6}" presName="compositeNode" presStyleCnt="0">
        <dgm:presLayoutVars>
          <dgm:bulletEnabled val="1"/>
        </dgm:presLayoutVars>
      </dgm:prSet>
      <dgm:spPr/>
    </dgm:pt>
    <dgm:pt modelId="{164E6F15-899F-4546-8901-4F10214FE597}" type="pres">
      <dgm:prSet presAssocID="{415F79A3-8791-4B8A-847F-F6C77C36A3E6}" presName="bgRect" presStyleLbl="alignNode1" presStyleIdx="0" presStyleCnt="3"/>
      <dgm:spPr/>
    </dgm:pt>
    <dgm:pt modelId="{F83DA2AC-0D34-3842-BE48-E97205CEFF5B}" type="pres">
      <dgm:prSet presAssocID="{CE8C16EC-720A-4BD7-ABA5-FF7C23EC6079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1CCC19BA-738E-D242-A116-8084CFAB1A04}" type="pres">
      <dgm:prSet presAssocID="{415F79A3-8791-4B8A-847F-F6C77C36A3E6}" presName="nodeRect" presStyleLbl="alignNode1" presStyleIdx="0" presStyleCnt="3">
        <dgm:presLayoutVars>
          <dgm:bulletEnabled val="1"/>
        </dgm:presLayoutVars>
      </dgm:prSet>
      <dgm:spPr/>
    </dgm:pt>
    <dgm:pt modelId="{247EF249-2796-8243-890E-97B8B2098501}" type="pres">
      <dgm:prSet presAssocID="{CE8C16EC-720A-4BD7-ABA5-FF7C23EC6079}" presName="sibTrans" presStyleCnt="0"/>
      <dgm:spPr/>
    </dgm:pt>
    <dgm:pt modelId="{E27337FC-DA8F-3645-8685-813B3C903798}" type="pres">
      <dgm:prSet presAssocID="{A9927E4A-FFEC-4378-8F70-0144C9E384D3}" presName="compositeNode" presStyleCnt="0">
        <dgm:presLayoutVars>
          <dgm:bulletEnabled val="1"/>
        </dgm:presLayoutVars>
      </dgm:prSet>
      <dgm:spPr/>
    </dgm:pt>
    <dgm:pt modelId="{A1662EC1-64EC-6C43-AAF7-D73052EF0A27}" type="pres">
      <dgm:prSet presAssocID="{A9927E4A-FFEC-4378-8F70-0144C9E384D3}" presName="bgRect" presStyleLbl="alignNode1" presStyleIdx="1" presStyleCnt="3"/>
      <dgm:spPr/>
    </dgm:pt>
    <dgm:pt modelId="{5B50D95C-0B78-9F47-95E6-7BFA22796013}" type="pres">
      <dgm:prSet presAssocID="{3D1FB49F-0A6F-43E1-A90D-BA8E15CCDF9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BD2A36B7-47EF-F547-97D3-4FB4A8D91686}" type="pres">
      <dgm:prSet presAssocID="{A9927E4A-FFEC-4378-8F70-0144C9E384D3}" presName="nodeRect" presStyleLbl="alignNode1" presStyleIdx="1" presStyleCnt="3">
        <dgm:presLayoutVars>
          <dgm:bulletEnabled val="1"/>
        </dgm:presLayoutVars>
      </dgm:prSet>
      <dgm:spPr/>
    </dgm:pt>
    <dgm:pt modelId="{1E0AFE61-387D-E248-A7C6-7A729086BDE4}" type="pres">
      <dgm:prSet presAssocID="{3D1FB49F-0A6F-43E1-A90D-BA8E15CCDF92}" presName="sibTrans" presStyleCnt="0"/>
      <dgm:spPr/>
    </dgm:pt>
    <dgm:pt modelId="{8EFBDAA8-7839-3940-9AC8-116BA72F1EEF}" type="pres">
      <dgm:prSet presAssocID="{C9D68CAD-73D8-4010-8CA1-2A152DB4B238}" presName="compositeNode" presStyleCnt="0">
        <dgm:presLayoutVars>
          <dgm:bulletEnabled val="1"/>
        </dgm:presLayoutVars>
      </dgm:prSet>
      <dgm:spPr/>
    </dgm:pt>
    <dgm:pt modelId="{9E7AE802-5C01-1043-954A-26CB79200757}" type="pres">
      <dgm:prSet presAssocID="{C9D68CAD-73D8-4010-8CA1-2A152DB4B238}" presName="bgRect" presStyleLbl="alignNode1" presStyleIdx="2" presStyleCnt="3"/>
      <dgm:spPr/>
    </dgm:pt>
    <dgm:pt modelId="{DD0CBDB9-977E-764B-BE88-CA3BBABF9833}" type="pres">
      <dgm:prSet presAssocID="{91775CC3-91BD-4680-B10B-E9E59D952E54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11E8461B-52B6-5845-915E-B59BB690A06F}" type="pres">
      <dgm:prSet presAssocID="{C9D68CAD-73D8-4010-8CA1-2A152DB4B23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65B03904-7994-DC42-AD76-58B5183E1A40}" type="presOf" srcId="{A9927E4A-FFEC-4378-8F70-0144C9E384D3}" destId="{A1662EC1-64EC-6C43-AAF7-D73052EF0A27}" srcOrd="0" destOrd="0" presId="urn:microsoft.com/office/officeart/2016/7/layout/LinearBlockProcessNumbered"/>
    <dgm:cxn modelId="{0D298D10-98E7-AD4E-AFC5-F50F951260D1}" type="presOf" srcId="{A9927E4A-FFEC-4378-8F70-0144C9E384D3}" destId="{BD2A36B7-47EF-F547-97D3-4FB4A8D91686}" srcOrd="1" destOrd="0" presId="urn:microsoft.com/office/officeart/2016/7/layout/LinearBlockProcessNumbered"/>
    <dgm:cxn modelId="{E593AB41-2CF6-8F4F-98F3-0012DBB4D2EA}" type="presOf" srcId="{415F79A3-8791-4B8A-847F-F6C77C36A3E6}" destId="{164E6F15-899F-4546-8901-4F10214FE597}" srcOrd="0" destOrd="0" presId="urn:microsoft.com/office/officeart/2016/7/layout/LinearBlockProcessNumbered"/>
    <dgm:cxn modelId="{04E6174B-0A57-364E-AEEB-761749D623C9}" type="presOf" srcId="{C9D68CAD-73D8-4010-8CA1-2A152DB4B238}" destId="{9E7AE802-5C01-1043-954A-26CB79200757}" srcOrd="0" destOrd="0" presId="urn:microsoft.com/office/officeart/2016/7/layout/LinearBlockProcessNumbered"/>
    <dgm:cxn modelId="{EF25A34F-A3B8-DE44-8325-63F2EF6B0126}" type="presOf" srcId="{91775CC3-91BD-4680-B10B-E9E59D952E54}" destId="{DD0CBDB9-977E-764B-BE88-CA3BBABF9833}" srcOrd="0" destOrd="0" presId="urn:microsoft.com/office/officeart/2016/7/layout/LinearBlockProcessNumbered"/>
    <dgm:cxn modelId="{A43F9D5A-E11D-4425-A308-066ACC576C31}" srcId="{828B056B-8EAF-4801-B597-80DFE014FCB3}" destId="{415F79A3-8791-4B8A-847F-F6C77C36A3E6}" srcOrd="0" destOrd="0" parTransId="{EA1219DF-12E6-4BE0-8896-29BC051640C6}" sibTransId="{CE8C16EC-720A-4BD7-ABA5-FF7C23EC6079}"/>
    <dgm:cxn modelId="{2FDA0F76-9A54-4545-85BC-598E3843EB5D}" type="presOf" srcId="{3D1FB49F-0A6F-43E1-A90D-BA8E15CCDF92}" destId="{5B50D95C-0B78-9F47-95E6-7BFA22796013}" srcOrd="0" destOrd="0" presId="urn:microsoft.com/office/officeart/2016/7/layout/LinearBlockProcessNumbered"/>
    <dgm:cxn modelId="{23D5B378-3D01-964B-876E-88F94BC3E51F}" type="presOf" srcId="{415F79A3-8791-4B8A-847F-F6C77C36A3E6}" destId="{1CCC19BA-738E-D242-A116-8084CFAB1A04}" srcOrd="1" destOrd="0" presId="urn:microsoft.com/office/officeart/2016/7/layout/LinearBlockProcessNumbered"/>
    <dgm:cxn modelId="{FF6A9087-8919-F24E-A44D-A63F898674A1}" type="presOf" srcId="{C9D68CAD-73D8-4010-8CA1-2A152DB4B238}" destId="{11E8461B-52B6-5845-915E-B59BB690A06F}" srcOrd="1" destOrd="0" presId="urn:microsoft.com/office/officeart/2016/7/layout/LinearBlockProcessNumbered"/>
    <dgm:cxn modelId="{9110CBAB-30AD-734C-A88B-9F463E1694A2}" type="presOf" srcId="{828B056B-8EAF-4801-B597-80DFE014FCB3}" destId="{214288EE-044E-C34E-A7AE-5F9CAD7E6BE7}" srcOrd="0" destOrd="0" presId="urn:microsoft.com/office/officeart/2016/7/layout/LinearBlockProcessNumbered"/>
    <dgm:cxn modelId="{C27B67B2-FBE0-4C8D-9BA5-DA4AB3F35EE9}" srcId="{828B056B-8EAF-4801-B597-80DFE014FCB3}" destId="{C9D68CAD-73D8-4010-8CA1-2A152DB4B238}" srcOrd="2" destOrd="0" parTransId="{E102E00E-9C49-415B-90F6-86FB13351832}" sibTransId="{91775CC3-91BD-4680-B10B-E9E59D952E54}"/>
    <dgm:cxn modelId="{10FBA6CA-31BD-4922-A56B-E88D4FA2C554}" srcId="{828B056B-8EAF-4801-B597-80DFE014FCB3}" destId="{A9927E4A-FFEC-4378-8F70-0144C9E384D3}" srcOrd="1" destOrd="0" parTransId="{8CBC4B96-090F-4DD8-BA0D-2A1EBD296D70}" sibTransId="{3D1FB49F-0A6F-43E1-A90D-BA8E15CCDF92}"/>
    <dgm:cxn modelId="{2A53F5F7-530A-4941-8294-ED9DAB3A997C}" type="presOf" srcId="{CE8C16EC-720A-4BD7-ABA5-FF7C23EC6079}" destId="{F83DA2AC-0D34-3842-BE48-E97205CEFF5B}" srcOrd="0" destOrd="0" presId="urn:microsoft.com/office/officeart/2016/7/layout/LinearBlockProcessNumbered"/>
    <dgm:cxn modelId="{A05D8334-C570-CB47-A2AE-5D84155E49E6}" type="presParOf" srcId="{214288EE-044E-C34E-A7AE-5F9CAD7E6BE7}" destId="{56B59EAB-59B2-414A-A959-0E0FBEE84428}" srcOrd="0" destOrd="0" presId="urn:microsoft.com/office/officeart/2016/7/layout/LinearBlockProcessNumbered"/>
    <dgm:cxn modelId="{F7FAC8D2-F473-A346-AD6C-B713E62BB72E}" type="presParOf" srcId="{56B59EAB-59B2-414A-A959-0E0FBEE84428}" destId="{164E6F15-899F-4546-8901-4F10214FE597}" srcOrd="0" destOrd="0" presId="urn:microsoft.com/office/officeart/2016/7/layout/LinearBlockProcessNumbered"/>
    <dgm:cxn modelId="{204BAD29-B310-1542-9A06-3E8900FB7FD8}" type="presParOf" srcId="{56B59EAB-59B2-414A-A959-0E0FBEE84428}" destId="{F83DA2AC-0D34-3842-BE48-E97205CEFF5B}" srcOrd="1" destOrd="0" presId="urn:microsoft.com/office/officeart/2016/7/layout/LinearBlockProcessNumbered"/>
    <dgm:cxn modelId="{C4CB5095-1CDB-6C44-A693-8007EAFD6D24}" type="presParOf" srcId="{56B59EAB-59B2-414A-A959-0E0FBEE84428}" destId="{1CCC19BA-738E-D242-A116-8084CFAB1A04}" srcOrd="2" destOrd="0" presId="urn:microsoft.com/office/officeart/2016/7/layout/LinearBlockProcessNumbered"/>
    <dgm:cxn modelId="{C1CF6AD7-39F9-0B43-B5F9-C2580764FD22}" type="presParOf" srcId="{214288EE-044E-C34E-A7AE-5F9CAD7E6BE7}" destId="{247EF249-2796-8243-890E-97B8B2098501}" srcOrd="1" destOrd="0" presId="urn:microsoft.com/office/officeart/2016/7/layout/LinearBlockProcessNumbered"/>
    <dgm:cxn modelId="{CE7D414C-B5B7-E74A-810D-9BF14F7B6A50}" type="presParOf" srcId="{214288EE-044E-C34E-A7AE-5F9CAD7E6BE7}" destId="{E27337FC-DA8F-3645-8685-813B3C903798}" srcOrd="2" destOrd="0" presId="urn:microsoft.com/office/officeart/2016/7/layout/LinearBlockProcessNumbered"/>
    <dgm:cxn modelId="{47A7FFB9-CF25-184E-9C23-C7D4E1D942A0}" type="presParOf" srcId="{E27337FC-DA8F-3645-8685-813B3C903798}" destId="{A1662EC1-64EC-6C43-AAF7-D73052EF0A27}" srcOrd="0" destOrd="0" presId="urn:microsoft.com/office/officeart/2016/7/layout/LinearBlockProcessNumbered"/>
    <dgm:cxn modelId="{29E9FD8A-B56C-604B-9E11-457881D4698A}" type="presParOf" srcId="{E27337FC-DA8F-3645-8685-813B3C903798}" destId="{5B50D95C-0B78-9F47-95E6-7BFA22796013}" srcOrd="1" destOrd="0" presId="urn:microsoft.com/office/officeart/2016/7/layout/LinearBlockProcessNumbered"/>
    <dgm:cxn modelId="{F20B119F-C441-6F40-8AE3-2485612359C8}" type="presParOf" srcId="{E27337FC-DA8F-3645-8685-813B3C903798}" destId="{BD2A36B7-47EF-F547-97D3-4FB4A8D91686}" srcOrd="2" destOrd="0" presId="urn:microsoft.com/office/officeart/2016/7/layout/LinearBlockProcessNumbered"/>
    <dgm:cxn modelId="{BF848038-A6EE-F640-8AF0-5D2879915E6D}" type="presParOf" srcId="{214288EE-044E-C34E-A7AE-5F9CAD7E6BE7}" destId="{1E0AFE61-387D-E248-A7C6-7A729086BDE4}" srcOrd="3" destOrd="0" presId="urn:microsoft.com/office/officeart/2016/7/layout/LinearBlockProcessNumbered"/>
    <dgm:cxn modelId="{10194EA2-7A70-4F42-A65B-E8E2534A2891}" type="presParOf" srcId="{214288EE-044E-C34E-A7AE-5F9CAD7E6BE7}" destId="{8EFBDAA8-7839-3940-9AC8-116BA72F1EEF}" srcOrd="4" destOrd="0" presId="urn:microsoft.com/office/officeart/2016/7/layout/LinearBlockProcessNumbered"/>
    <dgm:cxn modelId="{463B1B7E-F450-694E-97F0-F6223BD8D38A}" type="presParOf" srcId="{8EFBDAA8-7839-3940-9AC8-116BA72F1EEF}" destId="{9E7AE802-5C01-1043-954A-26CB79200757}" srcOrd="0" destOrd="0" presId="urn:microsoft.com/office/officeart/2016/7/layout/LinearBlockProcessNumbered"/>
    <dgm:cxn modelId="{B3880403-BA06-9D4F-AA42-E83F8FDD196F}" type="presParOf" srcId="{8EFBDAA8-7839-3940-9AC8-116BA72F1EEF}" destId="{DD0CBDB9-977E-764B-BE88-CA3BBABF9833}" srcOrd="1" destOrd="0" presId="urn:microsoft.com/office/officeart/2016/7/layout/LinearBlockProcessNumbered"/>
    <dgm:cxn modelId="{BB0FA70E-9702-F94D-9C20-49213860FB40}" type="presParOf" srcId="{8EFBDAA8-7839-3940-9AC8-116BA72F1EEF}" destId="{11E8461B-52B6-5845-915E-B59BB690A06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5AC2FB-3027-4EA0-AAD6-6940E8B6C09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628351-6655-44A7-A1BE-25FBF646F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A sassy chatbot that encourages clear AI prompts</a:t>
          </a:r>
        </a:p>
      </dgm:t>
    </dgm:pt>
    <dgm:pt modelId="{54C78C35-1116-4181-B63B-AB489ECA7136}" type="parTrans" cxnId="{7A0B8BF0-DCE0-4954-8CD0-6CB9E93AF647}">
      <dgm:prSet/>
      <dgm:spPr/>
      <dgm:t>
        <a:bodyPr/>
        <a:lstStyle/>
        <a:p>
          <a:endParaRPr lang="en-US"/>
        </a:p>
      </dgm:t>
    </dgm:pt>
    <dgm:pt modelId="{62EAADEF-833B-4A63-8839-B4AF98FF66DE}" type="sibTrans" cxnId="{7A0B8BF0-DCE0-4954-8CD0-6CB9E93AF647}">
      <dgm:prSet/>
      <dgm:spPr/>
      <dgm:t>
        <a:bodyPr/>
        <a:lstStyle/>
        <a:p>
          <a:endParaRPr lang="en-US"/>
        </a:p>
      </dgm:t>
    </dgm:pt>
    <dgm:pt modelId="{62057AC0-FC19-4E48-8600-B5DF063AAF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A mini guessing game powered by OpenAI</a:t>
          </a:r>
        </a:p>
      </dgm:t>
    </dgm:pt>
    <dgm:pt modelId="{005ACCF3-00AB-4D97-A6A8-CE6393B604A2}" type="parTrans" cxnId="{8D1BE215-0DC2-4979-BFA6-7CB57EFDA9C2}">
      <dgm:prSet/>
      <dgm:spPr/>
      <dgm:t>
        <a:bodyPr/>
        <a:lstStyle/>
        <a:p>
          <a:endParaRPr lang="en-US"/>
        </a:p>
      </dgm:t>
    </dgm:pt>
    <dgm:pt modelId="{8D5F7345-F127-4D9C-BB42-EA8E3F70E437}" type="sibTrans" cxnId="{8D1BE215-0DC2-4979-BFA6-7CB57EFDA9C2}">
      <dgm:prSet/>
      <dgm:spPr/>
      <dgm:t>
        <a:bodyPr/>
        <a:lstStyle/>
        <a:p>
          <a:endParaRPr lang="en-US"/>
        </a:p>
      </dgm:t>
    </dgm:pt>
    <dgm:pt modelId="{79BDCF1E-B4FC-4998-9C28-54CB0C3FBC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Front-end: HTML, JS, CSS | Back-end: Python</a:t>
          </a:r>
        </a:p>
      </dgm:t>
    </dgm:pt>
    <dgm:pt modelId="{830818BB-C41A-482F-BD26-30B607A169C6}" type="parTrans" cxnId="{AE250192-ABE2-40A4-A5B8-3F26F3769D3C}">
      <dgm:prSet/>
      <dgm:spPr/>
      <dgm:t>
        <a:bodyPr/>
        <a:lstStyle/>
        <a:p>
          <a:endParaRPr lang="en-US"/>
        </a:p>
      </dgm:t>
    </dgm:pt>
    <dgm:pt modelId="{F12BF6D4-5208-4580-8799-71E14B9F194E}" type="sibTrans" cxnId="{AE250192-ABE2-40A4-A5B8-3F26F3769D3C}">
      <dgm:prSet/>
      <dgm:spPr/>
      <dgm:t>
        <a:bodyPr/>
        <a:lstStyle/>
        <a:p>
          <a:endParaRPr lang="en-US"/>
        </a:p>
      </dgm:t>
    </dgm:pt>
    <dgm:pt modelId="{78DB0B12-4139-4D7B-9E37-BA21D23D1E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API: OpenAI's GPT for conversation logic</a:t>
          </a:r>
        </a:p>
      </dgm:t>
    </dgm:pt>
    <dgm:pt modelId="{5F0F7BDC-6FDE-4044-9B2C-0E26F784AEC4}" type="parTrans" cxnId="{7A79803D-6EF1-40CC-BAE9-CEE98846C6AA}">
      <dgm:prSet/>
      <dgm:spPr/>
      <dgm:t>
        <a:bodyPr/>
        <a:lstStyle/>
        <a:p>
          <a:endParaRPr lang="en-US"/>
        </a:p>
      </dgm:t>
    </dgm:pt>
    <dgm:pt modelId="{703F01EB-ACBF-4E5B-A8A0-5F1733E25AB7}" type="sibTrans" cxnId="{7A79803D-6EF1-40CC-BAE9-CEE98846C6AA}">
      <dgm:prSet/>
      <dgm:spPr/>
      <dgm:t>
        <a:bodyPr/>
        <a:lstStyle/>
        <a:p>
          <a:endParaRPr lang="en-US"/>
        </a:p>
      </dgm:t>
    </dgm:pt>
    <dgm:pt modelId="{41959191-B081-7A4F-A523-1B9E37E1F218}" type="pres">
      <dgm:prSet presAssocID="{0A5AC2FB-3027-4EA0-AAD6-6940E8B6C097}" presName="outerComposite" presStyleCnt="0">
        <dgm:presLayoutVars>
          <dgm:chMax val="5"/>
          <dgm:dir/>
          <dgm:resizeHandles val="exact"/>
        </dgm:presLayoutVars>
      </dgm:prSet>
      <dgm:spPr/>
    </dgm:pt>
    <dgm:pt modelId="{23BD8980-2645-0F43-BF7A-390115E2CE15}" type="pres">
      <dgm:prSet presAssocID="{0A5AC2FB-3027-4EA0-AAD6-6940E8B6C097}" presName="dummyMaxCanvas" presStyleCnt="0">
        <dgm:presLayoutVars/>
      </dgm:prSet>
      <dgm:spPr/>
    </dgm:pt>
    <dgm:pt modelId="{77566EE2-1D72-1640-8FFD-95E9B31415AB}" type="pres">
      <dgm:prSet presAssocID="{0A5AC2FB-3027-4EA0-AAD6-6940E8B6C097}" presName="FourNodes_1" presStyleLbl="node1" presStyleIdx="0" presStyleCnt="4">
        <dgm:presLayoutVars>
          <dgm:bulletEnabled val="1"/>
        </dgm:presLayoutVars>
      </dgm:prSet>
      <dgm:spPr/>
    </dgm:pt>
    <dgm:pt modelId="{45282579-64DD-FC42-8DF2-74551AD6910E}" type="pres">
      <dgm:prSet presAssocID="{0A5AC2FB-3027-4EA0-AAD6-6940E8B6C097}" presName="FourNodes_2" presStyleLbl="node1" presStyleIdx="1" presStyleCnt="4">
        <dgm:presLayoutVars>
          <dgm:bulletEnabled val="1"/>
        </dgm:presLayoutVars>
      </dgm:prSet>
      <dgm:spPr/>
    </dgm:pt>
    <dgm:pt modelId="{9B800668-9E4F-924E-90C5-F51C503C7F1D}" type="pres">
      <dgm:prSet presAssocID="{0A5AC2FB-3027-4EA0-AAD6-6940E8B6C097}" presName="FourNodes_3" presStyleLbl="node1" presStyleIdx="2" presStyleCnt="4">
        <dgm:presLayoutVars>
          <dgm:bulletEnabled val="1"/>
        </dgm:presLayoutVars>
      </dgm:prSet>
      <dgm:spPr/>
    </dgm:pt>
    <dgm:pt modelId="{044A1966-6C83-8A45-93CB-D89DEA3399F4}" type="pres">
      <dgm:prSet presAssocID="{0A5AC2FB-3027-4EA0-AAD6-6940E8B6C097}" presName="FourNodes_4" presStyleLbl="node1" presStyleIdx="3" presStyleCnt="4">
        <dgm:presLayoutVars>
          <dgm:bulletEnabled val="1"/>
        </dgm:presLayoutVars>
      </dgm:prSet>
      <dgm:spPr/>
    </dgm:pt>
    <dgm:pt modelId="{C149AF75-CD16-0142-BA4F-8D831FE20AF0}" type="pres">
      <dgm:prSet presAssocID="{0A5AC2FB-3027-4EA0-AAD6-6940E8B6C097}" presName="FourConn_1-2" presStyleLbl="fgAccFollowNode1" presStyleIdx="0" presStyleCnt="3">
        <dgm:presLayoutVars>
          <dgm:bulletEnabled val="1"/>
        </dgm:presLayoutVars>
      </dgm:prSet>
      <dgm:spPr/>
    </dgm:pt>
    <dgm:pt modelId="{F44A3900-D306-394B-976F-3D40547405BF}" type="pres">
      <dgm:prSet presAssocID="{0A5AC2FB-3027-4EA0-AAD6-6940E8B6C097}" presName="FourConn_2-3" presStyleLbl="fgAccFollowNode1" presStyleIdx="1" presStyleCnt="3">
        <dgm:presLayoutVars>
          <dgm:bulletEnabled val="1"/>
        </dgm:presLayoutVars>
      </dgm:prSet>
      <dgm:spPr/>
    </dgm:pt>
    <dgm:pt modelId="{877536F3-FA3D-2441-922E-5BE26980E665}" type="pres">
      <dgm:prSet presAssocID="{0A5AC2FB-3027-4EA0-AAD6-6940E8B6C097}" presName="FourConn_3-4" presStyleLbl="fgAccFollowNode1" presStyleIdx="2" presStyleCnt="3">
        <dgm:presLayoutVars>
          <dgm:bulletEnabled val="1"/>
        </dgm:presLayoutVars>
      </dgm:prSet>
      <dgm:spPr/>
    </dgm:pt>
    <dgm:pt modelId="{A965D056-ACD1-7646-9FF5-4485C1150B9F}" type="pres">
      <dgm:prSet presAssocID="{0A5AC2FB-3027-4EA0-AAD6-6940E8B6C097}" presName="FourNodes_1_text" presStyleLbl="node1" presStyleIdx="3" presStyleCnt="4">
        <dgm:presLayoutVars>
          <dgm:bulletEnabled val="1"/>
        </dgm:presLayoutVars>
      </dgm:prSet>
      <dgm:spPr/>
    </dgm:pt>
    <dgm:pt modelId="{888EF0E0-2045-7D42-A4EF-F67AE3FA248C}" type="pres">
      <dgm:prSet presAssocID="{0A5AC2FB-3027-4EA0-AAD6-6940E8B6C097}" presName="FourNodes_2_text" presStyleLbl="node1" presStyleIdx="3" presStyleCnt="4">
        <dgm:presLayoutVars>
          <dgm:bulletEnabled val="1"/>
        </dgm:presLayoutVars>
      </dgm:prSet>
      <dgm:spPr/>
    </dgm:pt>
    <dgm:pt modelId="{12C05847-6BD1-8342-AF6F-E9567A008844}" type="pres">
      <dgm:prSet presAssocID="{0A5AC2FB-3027-4EA0-AAD6-6940E8B6C097}" presName="FourNodes_3_text" presStyleLbl="node1" presStyleIdx="3" presStyleCnt="4">
        <dgm:presLayoutVars>
          <dgm:bulletEnabled val="1"/>
        </dgm:presLayoutVars>
      </dgm:prSet>
      <dgm:spPr/>
    </dgm:pt>
    <dgm:pt modelId="{940D9AEF-9A98-0F41-93C5-39AC412E0131}" type="pres">
      <dgm:prSet presAssocID="{0A5AC2FB-3027-4EA0-AAD6-6940E8B6C09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F7A9401-AA27-0B43-A2F1-F3C36F1390ED}" type="presOf" srcId="{8D5F7345-F127-4D9C-BB42-EA8E3F70E437}" destId="{F44A3900-D306-394B-976F-3D40547405BF}" srcOrd="0" destOrd="0" presId="urn:microsoft.com/office/officeart/2005/8/layout/vProcess5"/>
    <dgm:cxn modelId="{CB25EC05-CEBE-AF4F-841E-8B1FA3499A58}" type="presOf" srcId="{79BDCF1E-B4FC-4998-9C28-54CB0C3FBC87}" destId="{9B800668-9E4F-924E-90C5-F51C503C7F1D}" srcOrd="0" destOrd="0" presId="urn:microsoft.com/office/officeart/2005/8/layout/vProcess5"/>
    <dgm:cxn modelId="{8D1BE215-0DC2-4979-BFA6-7CB57EFDA9C2}" srcId="{0A5AC2FB-3027-4EA0-AAD6-6940E8B6C097}" destId="{62057AC0-FC19-4E48-8600-B5DF063AAF6F}" srcOrd="1" destOrd="0" parTransId="{005ACCF3-00AB-4D97-A6A8-CE6393B604A2}" sibTransId="{8D5F7345-F127-4D9C-BB42-EA8E3F70E437}"/>
    <dgm:cxn modelId="{7CD0FD19-DC50-1D42-9A86-CCCF2E169603}" type="presOf" srcId="{E3628351-6655-44A7-A1BE-25FBF646FF5B}" destId="{A965D056-ACD1-7646-9FF5-4485C1150B9F}" srcOrd="1" destOrd="0" presId="urn:microsoft.com/office/officeart/2005/8/layout/vProcess5"/>
    <dgm:cxn modelId="{7A79803D-6EF1-40CC-BAE9-CEE98846C6AA}" srcId="{0A5AC2FB-3027-4EA0-AAD6-6940E8B6C097}" destId="{78DB0B12-4139-4D7B-9E37-BA21D23D1ECB}" srcOrd="3" destOrd="0" parTransId="{5F0F7BDC-6FDE-4044-9B2C-0E26F784AEC4}" sibTransId="{703F01EB-ACBF-4E5B-A8A0-5F1733E25AB7}"/>
    <dgm:cxn modelId="{1B76D63D-113A-3042-B767-EC9914C266F1}" type="presOf" srcId="{E3628351-6655-44A7-A1BE-25FBF646FF5B}" destId="{77566EE2-1D72-1640-8FFD-95E9B31415AB}" srcOrd="0" destOrd="0" presId="urn:microsoft.com/office/officeart/2005/8/layout/vProcess5"/>
    <dgm:cxn modelId="{F04D4B4F-B585-0443-8C10-ACFA4A26CB0C}" type="presOf" srcId="{78DB0B12-4139-4D7B-9E37-BA21D23D1ECB}" destId="{940D9AEF-9A98-0F41-93C5-39AC412E0131}" srcOrd="1" destOrd="0" presId="urn:microsoft.com/office/officeart/2005/8/layout/vProcess5"/>
    <dgm:cxn modelId="{2424D755-4AD3-E84E-B3D6-907C984A8C61}" type="presOf" srcId="{62057AC0-FC19-4E48-8600-B5DF063AAF6F}" destId="{45282579-64DD-FC42-8DF2-74551AD6910E}" srcOrd="0" destOrd="0" presId="urn:microsoft.com/office/officeart/2005/8/layout/vProcess5"/>
    <dgm:cxn modelId="{1EE12D77-216F-7B42-9522-2F240BEE7710}" type="presOf" srcId="{78DB0B12-4139-4D7B-9E37-BA21D23D1ECB}" destId="{044A1966-6C83-8A45-93CB-D89DEA3399F4}" srcOrd="0" destOrd="0" presId="urn:microsoft.com/office/officeart/2005/8/layout/vProcess5"/>
    <dgm:cxn modelId="{EE06ED7F-E31B-D042-A59D-4607260276F6}" type="presOf" srcId="{62057AC0-FC19-4E48-8600-B5DF063AAF6F}" destId="{888EF0E0-2045-7D42-A4EF-F67AE3FA248C}" srcOrd="1" destOrd="0" presId="urn:microsoft.com/office/officeart/2005/8/layout/vProcess5"/>
    <dgm:cxn modelId="{2D46568B-AE15-4E4F-93CE-F45294097CAF}" type="presOf" srcId="{62EAADEF-833B-4A63-8839-B4AF98FF66DE}" destId="{C149AF75-CD16-0142-BA4F-8D831FE20AF0}" srcOrd="0" destOrd="0" presId="urn:microsoft.com/office/officeart/2005/8/layout/vProcess5"/>
    <dgm:cxn modelId="{AAA15C8F-2EE1-0749-BDF5-B48146739F12}" type="presOf" srcId="{0A5AC2FB-3027-4EA0-AAD6-6940E8B6C097}" destId="{41959191-B081-7A4F-A523-1B9E37E1F218}" srcOrd="0" destOrd="0" presId="urn:microsoft.com/office/officeart/2005/8/layout/vProcess5"/>
    <dgm:cxn modelId="{AE250192-ABE2-40A4-A5B8-3F26F3769D3C}" srcId="{0A5AC2FB-3027-4EA0-AAD6-6940E8B6C097}" destId="{79BDCF1E-B4FC-4998-9C28-54CB0C3FBC87}" srcOrd="2" destOrd="0" parTransId="{830818BB-C41A-482F-BD26-30B607A169C6}" sibTransId="{F12BF6D4-5208-4580-8799-71E14B9F194E}"/>
    <dgm:cxn modelId="{1F14ABA4-0429-5C45-9EA0-EA9AD3F5A136}" type="presOf" srcId="{79BDCF1E-B4FC-4998-9C28-54CB0C3FBC87}" destId="{12C05847-6BD1-8342-AF6F-E9567A008844}" srcOrd="1" destOrd="0" presId="urn:microsoft.com/office/officeart/2005/8/layout/vProcess5"/>
    <dgm:cxn modelId="{A468AAE3-C865-2349-AB37-D433F3E4B7CD}" type="presOf" srcId="{F12BF6D4-5208-4580-8799-71E14B9F194E}" destId="{877536F3-FA3D-2441-922E-5BE26980E665}" srcOrd="0" destOrd="0" presId="urn:microsoft.com/office/officeart/2005/8/layout/vProcess5"/>
    <dgm:cxn modelId="{7A0B8BF0-DCE0-4954-8CD0-6CB9E93AF647}" srcId="{0A5AC2FB-3027-4EA0-AAD6-6940E8B6C097}" destId="{E3628351-6655-44A7-A1BE-25FBF646FF5B}" srcOrd="0" destOrd="0" parTransId="{54C78C35-1116-4181-B63B-AB489ECA7136}" sibTransId="{62EAADEF-833B-4A63-8839-B4AF98FF66DE}"/>
    <dgm:cxn modelId="{A1725F9D-DC4F-054C-AAB4-0209BA621D99}" type="presParOf" srcId="{41959191-B081-7A4F-A523-1B9E37E1F218}" destId="{23BD8980-2645-0F43-BF7A-390115E2CE15}" srcOrd="0" destOrd="0" presId="urn:microsoft.com/office/officeart/2005/8/layout/vProcess5"/>
    <dgm:cxn modelId="{C5DA76AF-D592-9A4D-8B60-547D689DA630}" type="presParOf" srcId="{41959191-B081-7A4F-A523-1B9E37E1F218}" destId="{77566EE2-1D72-1640-8FFD-95E9B31415AB}" srcOrd="1" destOrd="0" presId="urn:microsoft.com/office/officeart/2005/8/layout/vProcess5"/>
    <dgm:cxn modelId="{9E55D13E-F52C-2048-BA7C-4C9A7108FB31}" type="presParOf" srcId="{41959191-B081-7A4F-A523-1B9E37E1F218}" destId="{45282579-64DD-FC42-8DF2-74551AD6910E}" srcOrd="2" destOrd="0" presId="urn:microsoft.com/office/officeart/2005/8/layout/vProcess5"/>
    <dgm:cxn modelId="{84A5E560-89B8-3441-BCA8-17C439C30884}" type="presParOf" srcId="{41959191-B081-7A4F-A523-1B9E37E1F218}" destId="{9B800668-9E4F-924E-90C5-F51C503C7F1D}" srcOrd="3" destOrd="0" presId="urn:microsoft.com/office/officeart/2005/8/layout/vProcess5"/>
    <dgm:cxn modelId="{85C1330E-51D4-7646-BB14-9C61D101520F}" type="presParOf" srcId="{41959191-B081-7A4F-A523-1B9E37E1F218}" destId="{044A1966-6C83-8A45-93CB-D89DEA3399F4}" srcOrd="4" destOrd="0" presId="urn:microsoft.com/office/officeart/2005/8/layout/vProcess5"/>
    <dgm:cxn modelId="{24E51D68-C9A4-C04D-9EF3-E8353C7CE9BA}" type="presParOf" srcId="{41959191-B081-7A4F-A523-1B9E37E1F218}" destId="{C149AF75-CD16-0142-BA4F-8D831FE20AF0}" srcOrd="5" destOrd="0" presId="urn:microsoft.com/office/officeart/2005/8/layout/vProcess5"/>
    <dgm:cxn modelId="{D723CC85-83E6-2B4A-9BBB-9C44E4A67A6D}" type="presParOf" srcId="{41959191-B081-7A4F-A523-1B9E37E1F218}" destId="{F44A3900-D306-394B-976F-3D40547405BF}" srcOrd="6" destOrd="0" presId="urn:microsoft.com/office/officeart/2005/8/layout/vProcess5"/>
    <dgm:cxn modelId="{0B7842B8-E8C1-A64E-A3DE-026EC76DF2A1}" type="presParOf" srcId="{41959191-B081-7A4F-A523-1B9E37E1F218}" destId="{877536F3-FA3D-2441-922E-5BE26980E665}" srcOrd="7" destOrd="0" presId="urn:microsoft.com/office/officeart/2005/8/layout/vProcess5"/>
    <dgm:cxn modelId="{9D35F4E9-4824-E141-BC4F-79F748852EEB}" type="presParOf" srcId="{41959191-B081-7A4F-A523-1B9E37E1F218}" destId="{A965D056-ACD1-7646-9FF5-4485C1150B9F}" srcOrd="8" destOrd="0" presId="urn:microsoft.com/office/officeart/2005/8/layout/vProcess5"/>
    <dgm:cxn modelId="{945B8169-CD04-8347-92D6-EE1E7197ED18}" type="presParOf" srcId="{41959191-B081-7A4F-A523-1B9E37E1F218}" destId="{888EF0E0-2045-7D42-A4EF-F67AE3FA248C}" srcOrd="9" destOrd="0" presId="urn:microsoft.com/office/officeart/2005/8/layout/vProcess5"/>
    <dgm:cxn modelId="{23243E71-2FDA-6D44-BA94-A1AF51476DCC}" type="presParOf" srcId="{41959191-B081-7A4F-A523-1B9E37E1F218}" destId="{12C05847-6BD1-8342-AF6F-E9567A008844}" srcOrd="10" destOrd="0" presId="urn:microsoft.com/office/officeart/2005/8/layout/vProcess5"/>
    <dgm:cxn modelId="{76168B1C-717F-3F4F-BCDC-E67D5123421D}" type="presParOf" srcId="{41959191-B081-7A4F-A523-1B9E37E1F218}" destId="{940D9AEF-9A98-0F41-93C5-39AC412E013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1328AE-0832-4D90-89DA-177288125D7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584205-A498-45EB-9E09-2DF89DA183E2}">
      <dgm:prSet/>
      <dgm:spPr/>
      <dgm:t>
        <a:bodyPr/>
        <a:lstStyle/>
        <a:p>
          <a:r>
            <a:rPr lang="en-US"/>
            <a:t>- Students loved the sassy tone—it made learning fun</a:t>
          </a:r>
        </a:p>
      </dgm:t>
    </dgm:pt>
    <dgm:pt modelId="{576485DF-BEDF-4F53-B275-F07FA55E1252}" type="parTrans" cxnId="{48EB347A-E090-49C8-96D8-DF939D0D1F68}">
      <dgm:prSet/>
      <dgm:spPr/>
      <dgm:t>
        <a:bodyPr/>
        <a:lstStyle/>
        <a:p>
          <a:endParaRPr lang="en-US"/>
        </a:p>
      </dgm:t>
    </dgm:pt>
    <dgm:pt modelId="{23A0546D-BAFA-4F98-A2DE-4A6F4EE7E349}" type="sibTrans" cxnId="{48EB347A-E090-49C8-96D8-DF939D0D1F68}">
      <dgm:prSet/>
      <dgm:spPr/>
      <dgm:t>
        <a:bodyPr/>
        <a:lstStyle/>
        <a:p>
          <a:endParaRPr lang="en-US"/>
        </a:p>
      </dgm:t>
    </dgm:pt>
    <dgm:pt modelId="{FE7C0C91-472D-43D5-B4E8-C4D8F4C0F434}">
      <dgm:prSet/>
      <dgm:spPr/>
      <dgm:t>
        <a:bodyPr/>
        <a:lstStyle/>
        <a:p>
          <a:r>
            <a:rPr lang="en-US"/>
            <a:t>- Real-time feedback helped improve prompt clarity</a:t>
          </a:r>
        </a:p>
      </dgm:t>
    </dgm:pt>
    <dgm:pt modelId="{85044FAC-9BBE-4B4C-BE95-3006D853211D}" type="parTrans" cxnId="{045E5136-0B59-48F7-BBFC-795A04370C1C}">
      <dgm:prSet/>
      <dgm:spPr/>
      <dgm:t>
        <a:bodyPr/>
        <a:lstStyle/>
        <a:p>
          <a:endParaRPr lang="en-US"/>
        </a:p>
      </dgm:t>
    </dgm:pt>
    <dgm:pt modelId="{03F1879D-BEF9-48D0-B579-342362B43159}" type="sibTrans" cxnId="{045E5136-0B59-48F7-BBFC-795A04370C1C}">
      <dgm:prSet/>
      <dgm:spPr/>
      <dgm:t>
        <a:bodyPr/>
        <a:lstStyle/>
        <a:p>
          <a:endParaRPr lang="en-US"/>
        </a:p>
      </dgm:t>
    </dgm:pt>
    <dgm:pt modelId="{FDF1DB3E-FC6D-4443-8CE4-BE99A93D3121}">
      <dgm:prSet/>
      <dgm:spPr/>
      <dgm:t>
        <a:bodyPr/>
        <a:lstStyle/>
        <a:p>
          <a:r>
            <a:rPr lang="en-US"/>
            <a:t>- Personality made AI feel less intimidating and more approachable</a:t>
          </a:r>
        </a:p>
      </dgm:t>
    </dgm:pt>
    <dgm:pt modelId="{99EEB509-E53A-4437-8518-FEE38D21EFAB}" type="parTrans" cxnId="{D35B4926-3BF2-4A0F-A82A-8AF98D79CA2C}">
      <dgm:prSet/>
      <dgm:spPr/>
      <dgm:t>
        <a:bodyPr/>
        <a:lstStyle/>
        <a:p>
          <a:endParaRPr lang="en-US"/>
        </a:p>
      </dgm:t>
    </dgm:pt>
    <dgm:pt modelId="{32899410-6A23-4457-984F-E86A5249D829}" type="sibTrans" cxnId="{D35B4926-3BF2-4A0F-A82A-8AF98D79CA2C}">
      <dgm:prSet/>
      <dgm:spPr/>
      <dgm:t>
        <a:bodyPr/>
        <a:lstStyle/>
        <a:p>
          <a:endParaRPr lang="en-US"/>
        </a:p>
      </dgm:t>
    </dgm:pt>
    <dgm:pt modelId="{29FAC678-A228-F947-9E18-57CBC7DD8877}" type="pres">
      <dgm:prSet presAssocID="{BA1328AE-0832-4D90-89DA-177288125D74}" presName="diagram" presStyleCnt="0">
        <dgm:presLayoutVars>
          <dgm:dir/>
          <dgm:resizeHandles val="exact"/>
        </dgm:presLayoutVars>
      </dgm:prSet>
      <dgm:spPr/>
    </dgm:pt>
    <dgm:pt modelId="{C3213991-62A2-D942-A0F8-A5CD9A665632}" type="pres">
      <dgm:prSet presAssocID="{D3584205-A498-45EB-9E09-2DF89DA183E2}" presName="node" presStyleLbl="node1" presStyleIdx="0" presStyleCnt="3">
        <dgm:presLayoutVars>
          <dgm:bulletEnabled val="1"/>
        </dgm:presLayoutVars>
      </dgm:prSet>
      <dgm:spPr/>
    </dgm:pt>
    <dgm:pt modelId="{1552AF16-DF9D-3849-B19A-24F34C0DE342}" type="pres">
      <dgm:prSet presAssocID="{23A0546D-BAFA-4F98-A2DE-4A6F4EE7E349}" presName="sibTrans" presStyleCnt="0"/>
      <dgm:spPr/>
    </dgm:pt>
    <dgm:pt modelId="{47F1B726-5D69-FA42-8C8B-17604354B04B}" type="pres">
      <dgm:prSet presAssocID="{FE7C0C91-472D-43D5-B4E8-C4D8F4C0F434}" presName="node" presStyleLbl="node1" presStyleIdx="1" presStyleCnt="3">
        <dgm:presLayoutVars>
          <dgm:bulletEnabled val="1"/>
        </dgm:presLayoutVars>
      </dgm:prSet>
      <dgm:spPr/>
    </dgm:pt>
    <dgm:pt modelId="{38C4B402-5A0C-994B-9FC1-207A2911FDF2}" type="pres">
      <dgm:prSet presAssocID="{03F1879D-BEF9-48D0-B579-342362B43159}" presName="sibTrans" presStyleCnt="0"/>
      <dgm:spPr/>
    </dgm:pt>
    <dgm:pt modelId="{4B53F852-22CB-544D-BAB2-C5D2A21DBA05}" type="pres">
      <dgm:prSet presAssocID="{FDF1DB3E-FC6D-4443-8CE4-BE99A93D3121}" presName="node" presStyleLbl="node1" presStyleIdx="2" presStyleCnt="3">
        <dgm:presLayoutVars>
          <dgm:bulletEnabled val="1"/>
        </dgm:presLayoutVars>
      </dgm:prSet>
      <dgm:spPr/>
    </dgm:pt>
  </dgm:ptLst>
  <dgm:cxnLst>
    <dgm:cxn modelId="{52C6F611-553D-DA41-9EAC-ABD823DB339D}" type="presOf" srcId="{D3584205-A498-45EB-9E09-2DF89DA183E2}" destId="{C3213991-62A2-D942-A0F8-A5CD9A665632}" srcOrd="0" destOrd="0" presId="urn:microsoft.com/office/officeart/2005/8/layout/default"/>
    <dgm:cxn modelId="{D35B4926-3BF2-4A0F-A82A-8AF98D79CA2C}" srcId="{BA1328AE-0832-4D90-89DA-177288125D74}" destId="{FDF1DB3E-FC6D-4443-8CE4-BE99A93D3121}" srcOrd="2" destOrd="0" parTransId="{99EEB509-E53A-4437-8518-FEE38D21EFAB}" sibTransId="{32899410-6A23-4457-984F-E86A5249D829}"/>
    <dgm:cxn modelId="{045E5136-0B59-48F7-BBFC-795A04370C1C}" srcId="{BA1328AE-0832-4D90-89DA-177288125D74}" destId="{FE7C0C91-472D-43D5-B4E8-C4D8F4C0F434}" srcOrd="1" destOrd="0" parTransId="{85044FAC-9BBE-4B4C-BE95-3006D853211D}" sibTransId="{03F1879D-BEF9-48D0-B579-342362B43159}"/>
    <dgm:cxn modelId="{FF9CED64-C1E0-1943-B9CC-0C2352247044}" type="presOf" srcId="{BA1328AE-0832-4D90-89DA-177288125D74}" destId="{29FAC678-A228-F947-9E18-57CBC7DD8877}" srcOrd="0" destOrd="0" presId="urn:microsoft.com/office/officeart/2005/8/layout/default"/>
    <dgm:cxn modelId="{48EB347A-E090-49C8-96D8-DF939D0D1F68}" srcId="{BA1328AE-0832-4D90-89DA-177288125D74}" destId="{D3584205-A498-45EB-9E09-2DF89DA183E2}" srcOrd="0" destOrd="0" parTransId="{576485DF-BEDF-4F53-B275-F07FA55E1252}" sibTransId="{23A0546D-BAFA-4F98-A2DE-4A6F4EE7E349}"/>
    <dgm:cxn modelId="{88AC9780-CFD5-1F47-9B93-60E87EB27761}" type="presOf" srcId="{FE7C0C91-472D-43D5-B4E8-C4D8F4C0F434}" destId="{47F1B726-5D69-FA42-8C8B-17604354B04B}" srcOrd="0" destOrd="0" presId="urn:microsoft.com/office/officeart/2005/8/layout/default"/>
    <dgm:cxn modelId="{9646B781-1B6F-3844-AEE5-873C191609BE}" type="presOf" srcId="{FDF1DB3E-FC6D-4443-8CE4-BE99A93D3121}" destId="{4B53F852-22CB-544D-BAB2-C5D2A21DBA05}" srcOrd="0" destOrd="0" presId="urn:microsoft.com/office/officeart/2005/8/layout/default"/>
    <dgm:cxn modelId="{CEF4D3C7-DE60-6543-9533-A83D7DEA09F3}" type="presParOf" srcId="{29FAC678-A228-F947-9E18-57CBC7DD8877}" destId="{C3213991-62A2-D942-A0F8-A5CD9A665632}" srcOrd="0" destOrd="0" presId="urn:microsoft.com/office/officeart/2005/8/layout/default"/>
    <dgm:cxn modelId="{35E3BBBB-F8B2-DF4B-BAF5-BE54D1B536AC}" type="presParOf" srcId="{29FAC678-A228-F947-9E18-57CBC7DD8877}" destId="{1552AF16-DF9D-3849-B19A-24F34C0DE342}" srcOrd="1" destOrd="0" presId="urn:microsoft.com/office/officeart/2005/8/layout/default"/>
    <dgm:cxn modelId="{B25FF7EF-97A1-F140-A07E-3A88E2E6F680}" type="presParOf" srcId="{29FAC678-A228-F947-9E18-57CBC7DD8877}" destId="{47F1B726-5D69-FA42-8C8B-17604354B04B}" srcOrd="2" destOrd="0" presId="urn:microsoft.com/office/officeart/2005/8/layout/default"/>
    <dgm:cxn modelId="{2A372984-0BBB-1B46-95E8-106FBE88DD90}" type="presParOf" srcId="{29FAC678-A228-F947-9E18-57CBC7DD8877}" destId="{38C4B402-5A0C-994B-9FC1-207A2911FDF2}" srcOrd="3" destOrd="0" presId="urn:microsoft.com/office/officeart/2005/8/layout/default"/>
    <dgm:cxn modelId="{830A9138-F7F5-9349-A2A7-8049E20E21BE}" type="presParOf" srcId="{29FAC678-A228-F947-9E18-57CBC7DD8877}" destId="{4B53F852-22CB-544D-BAB2-C5D2A21DBA0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18E227-DB72-4D12-A0E5-535BA0F3A0A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1852F1-79A6-44B3-8115-4C5081689322}">
      <dgm:prSet/>
      <dgm:spPr/>
      <dgm:t>
        <a:bodyPr/>
        <a:lstStyle/>
        <a:p>
          <a:r>
            <a:rPr lang="en-US"/>
            <a:t>- AI Diva is effective at boosting AI literacy</a:t>
          </a:r>
        </a:p>
      </dgm:t>
    </dgm:pt>
    <dgm:pt modelId="{73A3B331-361D-4C13-AC84-AF9B879C5E8C}" type="parTrans" cxnId="{22462283-7B49-4B55-A71D-F294344B7267}">
      <dgm:prSet/>
      <dgm:spPr/>
      <dgm:t>
        <a:bodyPr/>
        <a:lstStyle/>
        <a:p>
          <a:endParaRPr lang="en-US"/>
        </a:p>
      </dgm:t>
    </dgm:pt>
    <dgm:pt modelId="{3B68FA47-F66A-4A8F-BD68-26C2D7B36C5E}" type="sibTrans" cxnId="{22462283-7B49-4B55-A71D-F294344B7267}">
      <dgm:prSet/>
      <dgm:spPr/>
      <dgm:t>
        <a:bodyPr/>
        <a:lstStyle/>
        <a:p>
          <a:endParaRPr lang="en-US"/>
        </a:p>
      </dgm:t>
    </dgm:pt>
    <dgm:pt modelId="{8B39CE21-3C07-4CD4-8463-EA3E28E4EAF3}">
      <dgm:prSet/>
      <dgm:spPr/>
      <dgm:t>
        <a:bodyPr/>
        <a:lstStyle/>
        <a:p>
          <a:r>
            <a:rPr lang="en-US"/>
            <a:t>- Students became more aware of ethical concerns</a:t>
          </a:r>
        </a:p>
      </dgm:t>
    </dgm:pt>
    <dgm:pt modelId="{BDAD881E-8F64-4E22-9DBB-209E38DADA13}" type="parTrans" cxnId="{B1424722-FC25-49ED-B0A4-A64D63283A6E}">
      <dgm:prSet/>
      <dgm:spPr/>
      <dgm:t>
        <a:bodyPr/>
        <a:lstStyle/>
        <a:p>
          <a:endParaRPr lang="en-US"/>
        </a:p>
      </dgm:t>
    </dgm:pt>
    <dgm:pt modelId="{49910FF0-477D-401E-BCE5-51A2567DD7B2}" type="sibTrans" cxnId="{B1424722-FC25-49ED-B0A4-A64D63283A6E}">
      <dgm:prSet/>
      <dgm:spPr/>
      <dgm:t>
        <a:bodyPr/>
        <a:lstStyle/>
        <a:p>
          <a:endParaRPr lang="en-US"/>
        </a:p>
      </dgm:t>
    </dgm:pt>
    <dgm:pt modelId="{71F1FA0D-2CB7-45EA-936B-0AAB5DDA3F7E}">
      <dgm:prSet/>
      <dgm:spPr/>
      <dgm:t>
        <a:bodyPr/>
        <a:lstStyle/>
        <a:p>
          <a:r>
            <a:rPr lang="en-US"/>
            <a:t>- Future: Add multimedia features and adaptive learning paths</a:t>
          </a:r>
        </a:p>
      </dgm:t>
    </dgm:pt>
    <dgm:pt modelId="{A7C627DD-C1C4-4315-A9E5-D3A87596128F}" type="parTrans" cxnId="{33956ADB-A18E-4107-BCD2-5DD4F8FBB3EE}">
      <dgm:prSet/>
      <dgm:spPr/>
      <dgm:t>
        <a:bodyPr/>
        <a:lstStyle/>
        <a:p>
          <a:endParaRPr lang="en-US"/>
        </a:p>
      </dgm:t>
    </dgm:pt>
    <dgm:pt modelId="{7EA159E3-9A06-4BAA-ADE1-501B6CD29A4C}" type="sibTrans" cxnId="{33956ADB-A18E-4107-BCD2-5DD4F8FBB3EE}">
      <dgm:prSet/>
      <dgm:spPr/>
      <dgm:t>
        <a:bodyPr/>
        <a:lstStyle/>
        <a:p>
          <a:endParaRPr lang="en-US"/>
        </a:p>
      </dgm:t>
    </dgm:pt>
    <dgm:pt modelId="{61AC804E-2A52-4C0E-8E05-2C597BACF0D9}">
      <dgm:prSet/>
      <dgm:spPr/>
      <dgm:t>
        <a:bodyPr/>
        <a:lstStyle/>
        <a:p>
          <a:r>
            <a:rPr lang="en-US"/>
            <a:t>- Continue promoting outreach and engagement</a:t>
          </a:r>
        </a:p>
      </dgm:t>
    </dgm:pt>
    <dgm:pt modelId="{B4ED24ED-8171-47ED-9707-ED928176EEE0}" type="parTrans" cxnId="{33CB0A49-FEBD-4ADD-883E-5D5AD2A8E351}">
      <dgm:prSet/>
      <dgm:spPr/>
      <dgm:t>
        <a:bodyPr/>
        <a:lstStyle/>
        <a:p>
          <a:endParaRPr lang="en-US"/>
        </a:p>
      </dgm:t>
    </dgm:pt>
    <dgm:pt modelId="{C723100D-9826-4418-ABE4-DEA73E0D4E6A}" type="sibTrans" cxnId="{33CB0A49-FEBD-4ADD-883E-5D5AD2A8E351}">
      <dgm:prSet/>
      <dgm:spPr/>
      <dgm:t>
        <a:bodyPr/>
        <a:lstStyle/>
        <a:p>
          <a:endParaRPr lang="en-US"/>
        </a:p>
      </dgm:t>
    </dgm:pt>
    <dgm:pt modelId="{09F3A4F9-5797-F848-B293-2C5A7506B199}" type="pres">
      <dgm:prSet presAssocID="{2518E227-DB72-4D12-A0E5-535BA0F3A0AD}" presName="outerComposite" presStyleCnt="0">
        <dgm:presLayoutVars>
          <dgm:chMax val="5"/>
          <dgm:dir/>
          <dgm:resizeHandles val="exact"/>
        </dgm:presLayoutVars>
      </dgm:prSet>
      <dgm:spPr/>
    </dgm:pt>
    <dgm:pt modelId="{B0E3C15C-63C9-FB4F-93CC-9FDCE67934DD}" type="pres">
      <dgm:prSet presAssocID="{2518E227-DB72-4D12-A0E5-535BA0F3A0AD}" presName="dummyMaxCanvas" presStyleCnt="0">
        <dgm:presLayoutVars/>
      </dgm:prSet>
      <dgm:spPr/>
    </dgm:pt>
    <dgm:pt modelId="{F4456801-DCB5-6441-9AF6-F0C8C4FB59DD}" type="pres">
      <dgm:prSet presAssocID="{2518E227-DB72-4D12-A0E5-535BA0F3A0AD}" presName="FourNodes_1" presStyleLbl="node1" presStyleIdx="0" presStyleCnt="4">
        <dgm:presLayoutVars>
          <dgm:bulletEnabled val="1"/>
        </dgm:presLayoutVars>
      </dgm:prSet>
      <dgm:spPr/>
    </dgm:pt>
    <dgm:pt modelId="{2AF60085-64BC-9743-B8D3-C5CC85AA82D5}" type="pres">
      <dgm:prSet presAssocID="{2518E227-DB72-4D12-A0E5-535BA0F3A0AD}" presName="FourNodes_2" presStyleLbl="node1" presStyleIdx="1" presStyleCnt="4">
        <dgm:presLayoutVars>
          <dgm:bulletEnabled val="1"/>
        </dgm:presLayoutVars>
      </dgm:prSet>
      <dgm:spPr/>
    </dgm:pt>
    <dgm:pt modelId="{34E50FF7-97FA-CB4C-8AB5-3B525BAFD7C5}" type="pres">
      <dgm:prSet presAssocID="{2518E227-DB72-4D12-A0E5-535BA0F3A0AD}" presName="FourNodes_3" presStyleLbl="node1" presStyleIdx="2" presStyleCnt="4">
        <dgm:presLayoutVars>
          <dgm:bulletEnabled val="1"/>
        </dgm:presLayoutVars>
      </dgm:prSet>
      <dgm:spPr/>
    </dgm:pt>
    <dgm:pt modelId="{C0B5926A-950F-4A47-B7D1-764F4D3DF66B}" type="pres">
      <dgm:prSet presAssocID="{2518E227-DB72-4D12-A0E5-535BA0F3A0AD}" presName="FourNodes_4" presStyleLbl="node1" presStyleIdx="3" presStyleCnt="4">
        <dgm:presLayoutVars>
          <dgm:bulletEnabled val="1"/>
        </dgm:presLayoutVars>
      </dgm:prSet>
      <dgm:spPr/>
    </dgm:pt>
    <dgm:pt modelId="{7816FA7C-DE94-3B45-8E0D-E00D6A14540D}" type="pres">
      <dgm:prSet presAssocID="{2518E227-DB72-4D12-A0E5-535BA0F3A0AD}" presName="FourConn_1-2" presStyleLbl="fgAccFollowNode1" presStyleIdx="0" presStyleCnt="3">
        <dgm:presLayoutVars>
          <dgm:bulletEnabled val="1"/>
        </dgm:presLayoutVars>
      </dgm:prSet>
      <dgm:spPr/>
    </dgm:pt>
    <dgm:pt modelId="{FC41A32D-66FA-C44B-A439-DCD5D08177C8}" type="pres">
      <dgm:prSet presAssocID="{2518E227-DB72-4D12-A0E5-535BA0F3A0AD}" presName="FourConn_2-3" presStyleLbl="fgAccFollowNode1" presStyleIdx="1" presStyleCnt="3">
        <dgm:presLayoutVars>
          <dgm:bulletEnabled val="1"/>
        </dgm:presLayoutVars>
      </dgm:prSet>
      <dgm:spPr/>
    </dgm:pt>
    <dgm:pt modelId="{1E6A49C2-D359-9B41-91EA-ABF104EF2628}" type="pres">
      <dgm:prSet presAssocID="{2518E227-DB72-4D12-A0E5-535BA0F3A0AD}" presName="FourConn_3-4" presStyleLbl="fgAccFollowNode1" presStyleIdx="2" presStyleCnt="3">
        <dgm:presLayoutVars>
          <dgm:bulletEnabled val="1"/>
        </dgm:presLayoutVars>
      </dgm:prSet>
      <dgm:spPr/>
    </dgm:pt>
    <dgm:pt modelId="{82499EEE-61E4-A546-85A4-8CA9446CEC45}" type="pres">
      <dgm:prSet presAssocID="{2518E227-DB72-4D12-A0E5-535BA0F3A0AD}" presName="FourNodes_1_text" presStyleLbl="node1" presStyleIdx="3" presStyleCnt="4">
        <dgm:presLayoutVars>
          <dgm:bulletEnabled val="1"/>
        </dgm:presLayoutVars>
      </dgm:prSet>
      <dgm:spPr/>
    </dgm:pt>
    <dgm:pt modelId="{AC08748F-A231-B249-B1DF-2ED98A5B791A}" type="pres">
      <dgm:prSet presAssocID="{2518E227-DB72-4D12-A0E5-535BA0F3A0AD}" presName="FourNodes_2_text" presStyleLbl="node1" presStyleIdx="3" presStyleCnt="4">
        <dgm:presLayoutVars>
          <dgm:bulletEnabled val="1"/>
        </dgm:presLayoutVars>
      </dgm:prSet>
      <dgm:spPr/>
    </dgm:pt>
    <dgm:pt modelId="{CC9DC252-6CC4-3449-8460-84EFC57B3463}" type="pres">
      <dgm:prSet presAssocID="{2518E227-DB72-4D12-A0E5-535BA0F3A0AD}" presName="FourNodes_3_text" presStyleLbl="node1" presStyleIdx="3" presStyleCnt="4">
        <dgm:presLayoutVars>
          <dgm:bulletEnabled val="1"/>
        </dgm:presLayoutVars>
      </dgm:prSet>
      <dgm:spPr/>
    </dgm:pt>
    <dgm:pt modelId="{A1D4A9E1-BD8F-BF44-8F54-027379A6794A}" type="pres">
      <dgm:prSet presAssocID="{2518E227-DB72-4D12-A0E5-535BA0F3A0A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1424722-FC25-49ED-B0A4-A64D63283A6E}" srcId="{2518E227-DB72-4D12-A0E5-535BA0F3A0AD}" destId="{8B39CE21-3C07-4CD4-8463-EA3E28E4EAF3}" srcOrd="1" destOrd="0" parTransId="{BDAD881E-8F64-4E22-9DBB-209E38DADA13}" sibTransId="{49910FF0-477D-401E-BCE5-51A2567DD7B2}"/>
    <dgm:cxn modelId="{F42E0124-902D-4441-9E3A-1A941D2580B0}" type="presOf" srcId="{B11852F1-79A6-44B3-8115-4C5081689322}" destId="{F4456801-DCB5-6441-9AF6-F0C8C4FB59DD}" srcOrd="0" destOrd="0" presId="urn:microsoft.com/office/officeart/2005/8/layout/vProcess5"/>
    <dgm:cxn modelId="{D0C10534-0DDB-DE42-961B-EB23B99928F7}" type="presOf" srcId="{3B68FA47-F66A-4A8F-BD68-26C2D7B36C5E}" destId="{7816FA7C-DE94-3B45-8E0D-E00D6A14540D}" srcOrd="0" destOrd="0" presId="urn:microsoft.com/office/officeart/2005/8/layout/vProcess5"/>
    <dgm:cxn modelId="{33CB0A49-FEBD-4ADD-883E-5D5AD2A8E351}" srcId="{2518E227-DB72-4D12-A0E5-535BA0F3A0AD}" destId="{61AC804E-2A52-4C0E-8E05-2C597BACF0D9}" srcOrd="3" destOrd="0" parTransId="{B4ED24ED-8171-47ED-9707-ED928176EEE0}" sibTransId="{C723100D-9826-4418-ABE4-DEA73E0D4E6A}"/>
    <dgm:cxn modelId="{E5935864-4E13-5441-9140-EA928B64FAF1}" type="presOf" srcId="{B11852F1-79A6-44B3-8115-4C5081689322}" destId="{82499EEE-61E4-A546-85A4-8CA9446CEC45}" srcOrd="1" destOrd="0" presId="urn:microsoft.com/office/officeart/2005/8/layout/vProcess5"/>
    <dgm:cxn modelId="{669BC764-F53F-E342-823A-E237275291C4}" type="presOf" srcId="{2518E227-DB72-4D12-A0E5-535BA0F3A0AD}" destId="{09F3A4F9-5797-F848-B293-2C5A7506B199}" srcOrd="0" destOrd="0" presId="urn:microsoft.com/office/officeart/2005/8/layout/vProcess5"/>
    <dgm:cxn modelId="{E517EF67-C00B-8B43-B891-8A9FB7308419}" type="presOf" srcId="{61AC804E-2A52-4C0E-8E05-2C597BACF0D9}" destId="{C0B5926A-950F-4A47-B7D1-764F4D3DF66B}" srcOrd="0" destOrd="0" presId="urn:microsoft.com/office/officeart/2005/8/layout/vProcess5"/>
    <dgm:cxn modelId="{6A2AAC80-2B61-A643-9429-B0A5527932B1}" type="presOf" srcId="{71F1FA0D-2CB7-45EA-936B-0AAB5DDA3F7E}" destId="{CC9DC252-6CC4-3449-8460-84EFC57B3463}" srcOrd="1" destOrd="0" presId="urn:microsoft.com/office/officeart/2005/8/layout/vProcess5"/>
    <dgm:cxn modelId="{FB8AD180-4163-564F-9AB7-0BCACCC8306D}" type="presOf" srcId="{8B39CE21-3C07-4CD4-8463-EA3E28E4EAF3}" destId="{2AF60085-64BC-9743-B8D3-C5CC85AA82D5}" srcOrd="0" destOrd="0" presId="urn:microsoft.com/office/officeart/2005/8/layout/vProcess5"/>
    <dgm:cxn modelId="{22462283-7B49-4B55-A71D-F294344B7267}" srcId="{2518E227-DB72-4D12-A0E5-535BA0F3A0AD}" destId="{B11852F1-79A6-44B3-8115-4C5081689322}" srcOrd="0" destOrd="0" parTransId="{73A3B331-361D-4C13-AC84-AF9B879C5E8C}" sibTransId="{3B68FA47-F66A-4A8F-BD68-26C2D7B36C5E}"/>
    <dgm:cxn modelId="{95B4558A-51A1-2640-A22D-4C6F4EE23708}" type="presOf" srcId="{49910FF0-477D-401E-BCE5-51A2567DD7B2}" destId="{FC41A32D-66FA-C44B-A439-DCD5D08177C8}" srcOrd="0" destOrd="0" presId="urn:microsoft.com/office/officeart/2005/8/layout/vProcess5"/>
    <dgm:cxn modelId="{4EA3B8A4-6FD0-7842-AB26-C3156DC262F3}" type="presOf" srcId="{71F1FA0D-2CB7-45EA-936B-0AAB5DDA3F7E}" destId="{34E50FF7-97FA-CB4C-8AB5-3B525BAFD7C5}" srcOrd="0" destOrd="0" presId="urn:microsoft.com/office/officeart/2005/8/layout/vProcess5"/>
    <dgm:cxn modelId="{7A3C7BC7-477D-9D4D-A19A-B75770EBAFFA}" type="presOf" srcId="{7EA159E3-9A06-4BAA-ADE1-501B6CD29A4C}" destId="{1E6A49C2-D359-9B41-91EA-ABF104EF2628}" srcOrd="0" destOrd="0" presId="urn:microsoft.com/office/officeart/2005/8/layout/vProcess5"/>
    <dgm:cxn modelId="{251A77D3-9B02-024E-A190-BA15ABECEC75}" type="presOf" srcId="{61AC804E-2A52-4C0E-8E05-2C597BACF0D9}" destId="{A1D4A9E1-BD8F-BF44-8F54-027379A6794A}" srcOrd="1" destOrd="0" presId="urn:microsoft.com/office/officeart/2005/8/layout/vProcess5"/>
    <dgm:cxn modelId="{33956ADB-A18E-4107-BCD2-5DD4F8FBB3EE}" srcId="{2518E227-DB72-4D12-A0E5-535BA0F3A0AD}" destId="{71F1FA0D-2CB7-45EA-936B-0AAB5DDA3F7E}" srcOrd="2" destOrd="0" parTransId="{A7C627DD-C1C4-4315-A9E5-D3A87596128F}" sibTransId="{7EA159E3-9A06-4BAA-ADE1-501B6CD29A4C}"/>
    <dgm:cxn modelId="{96B1F2DD-85C1-904F-9C5C-2216A753D910}" type="presOf" srcId="{8B39CE21-3C07-4CD4-8463-EA3E28E4EAF3}" destId="{AC08748F-A231-B249-B1DF-2ED98A5B791A}" srcOrd="1" destOrd="0" presId="urn:microsoft.com/office/officeart/2005/8/layout/vProcess5"/>
    <dgm:cxn modelId="{D1CACFBB-2639-F948-9E36-0DDD3EC5ECC0}" type="presParOf" srcId="{09F3A4F9-5797-F848-B293-2C5A7506B199}" destId="{B0E3C15C-63C9-FB4F-93CC-9FDCE67934DD}" srcOrd="0" destOrd="0" presId="urn:microsoft.com/office/officeart/2005/8/layout/vProcess5"/>
    <dgm:cxn modelId="{0D125D6A-EE0C-774E-8955-E26AEE222C3F}" type="presParOf" srcId="{09F3A4F9-5797-F848-B293-2C5A7506B199}" destId="{F4456801-DCB5-6441-9AF6-F0C8C4FB59DD}" srcOrd="1" destOrd="0" presId="urn:microsoft.com/office/officeart/2005/8/layout/vProcess5"/>
    <dgm:cxn modelId="{DB43839B-8FD2-A343-BE46-03C403799C08}" type="presParOf" srcId="{09F3A4F9-5797-F848-B293-2C5A7506B199}" destId="{2AF60085-64BC-9743-B8D3-C5CC85AA82D5}" srcOrd="2" destOrd="0" presId="urn:microsoft.com/office/officeart/2005/8/layout/vProcess5"/>
    <dgm:cxn modelId="{3D37C33D-EB3F-0D40-A8A5-E1CCF0F8497C}" type="presParOf" srcId="{09F3A4F9-5797-F848-B293-2C5A7506B199}" destId="{34E50FF7-97FA-CB4C-8AB5-3B525BAFD7C5}" srcOrd="3" destOrd="0" presId="urn:microsoft.com/office/officeart/2005/8/layout/vProcess5"/>
    <dgm:cxn modelId="{40642293-321A-5C49-A43A-0CE9948708C2}" type="presParOf" srcId="{09F3A4F9-5797-F848-B293-2C5A7506B199}" destId="{C0B5926A-950F-4A47-B7D1-764F4D3DF66B}" srcOrd="4" destOrd="0" presId="urn:microsoft.com/office/officeart/2005/8/layout/vProcess5"/>
    <dgm:cxn modelId="{D480296C-4302-7C42-9389-3A8CE0E039D9}" type="presParOf" srcId="{09F3A4F9-5797-F848-B293-2C5A7506B199}" destId="{7816FA7C-DE94-3B45-8E0D-E00D6A14540D}" srcOrd="5" destOrd="0" presId="urn:microsoft.com/office/officeart/2005/8/layout/vProcess5"/>
    <dgm:cxn modelId="{6F4B43F6-894F-3244-95FC-31A8A7E1E52E}" type="presParOf" srcId="{09F3A4F9-5797-F848-B293-2C5A7506B199}" destId="{FC41A32D-66FA-C44B-A439-DCD5D08177C8}" srcOrd="6" destOrd="0" presId="urn:microsoft.com/office/officeart/2005/8/layout/vProcess5"/>
    <dgm:cxn modelId="{1B974091-C1AF-9241-8ECA-7C59BFC0A3FA}" type="presParOf" srcId="{09F3A4F9-5797-F848-B293-2C5A7506B199}" destId="{1E6A49C2-D359-9B41-91EA-ABF104EF2628}" srcOrd="7" destOrd="0" presId="urn:microsoft.com/office/officeart/2005/8/layout/vProcess5"/>
    <dgm:cxn modelId="{F77B9205-FB8A-484E-A7C4-7BC6FFDC3935}" type="presParOf" srcId="{09F3A4F9-5797-F848-B293-2C5A7506B199}" destId="{82499EEE-61E4-A546-85A4-8CA9446CEC45}" srcOrd="8" destOrd="0" presId="urn:microsoft.com/office/officeart/2005/8/layout/vProcess5"/>
    <dgm:cxn modelId="{147D9994-C767-5B46-B609-43D0D7B3CE5F}" type="presParOf" srcId="{09F3A4F9-5797-F848-B293-2C5A7506B199}" destId="{AC08748F-A231-B249-B1DF-2ED98A5B791A}" srcOrd="9" destOrd="0" presId="urn:microsoft.com/office/officeart/2005/8/layout/vProcess5"/>
    <dgm:cxn modelId="{61222A32-1CA0-B044-8A23-BECE1A3CEAAF}" type="presParOf" srcId="{09F3A4F9-5797-F848-B293-2C5A7506B199}" destId="{CC9DC252-6CC4-3449-8460-84EFC57B3463}" srcOrd="10" destOrd="0" presId="urn:microsoft.com/office/officeart/2005/8/layout/vProcess5"/>
    <dgm:cxn modelId="{0FA08886-6570-8049-9675-858E3B50D5DA}" type="presParOf" srcId="{09F3A4F9-5797-F848-B293-2C5A7506B199}" destId="{A1D4A9E1-BD8F-BF44-8F54-027379A6794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93148-34F1-7B4B-B06F-E1AEFC035A33}">
      <dsp:nvSpPr>
        <dsp:cNvPr id="0" name=""/>
        <dsp:cNvSpPr/>
      </dsp:nvSpPr>
      <dsp:spPr>
        <a:xfrm>
          <a:off x="0" y="1818"/>
          <a:ext cx="37791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1F59D8-706C-5843-AD0C-36B85224E7BD}">
      <dsp:nvSpPr>
        <dsp:cNvPr id="0" name=""/>
        <dsp:cNvSpPr/>
      </dsp:nvSpPr>
      <dsp:spPr>
        <a:xfrm>
          <a:off x="0" y="1818"/>
          <a:ext cx="3779187" cy="124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platform for students to create impactful tech projects</a:t>
          </a:r>
        </a:p>
      </dsp:txBody>
      <dsp:txXfrm>
        <a:off x="0" y="1818"/>
        <a:ext cx="3779187" cy="1240408"/>
      </dsp:txXfrm>
    </dsp:sp>
    <dsp:sp modelId="{E5158723-FD5D-D449-96C0-A5F07FD4E248}">
      <dsp:nvSpPr>
        <dsp:cNvPr id="0" name=""/>
        <dsp:cNvSpPr/>
      </dsp:nvSpPr>
      <dsp:spPr>
        <a:xfrm>
          <a:off x="0" y="1242226"/>
          <a:ext cx="37791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24B694-6A73-D048-9AD9-D5FBA0AAD68A}">
      <dsp:nvSpPr>
        <dsp:cNvPr id="0" name=""/>
        <dsp:cNvSpPr/>
      </dsp:nvSpPr>
      <dsp:spPr>
        <a:xfrm>
          <a:off x="0" y="1242226"/>
          <a:ext cx="3779187" cy="124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Promotes outreach, engagement, and active learning</a:t>
          </a:r>
        </a:p>
      </dsp:txBody>
      <dsp:txXfrm>
        <a:off x="0" y="1242226"/>
        <a:ext cx="3779187" cy="1240408"/>
      </dsp:txXfrm>
    </dsp:sp>
    <dsp:sp modelId="{A76C360A-CC4B-7F44-936F-5FB441BB992B}">
      <dsp:nvSpPr>
        <dsp:cNvPr id="0" name=""/>
        <dsp:cNvSpPr/>
      </dsp:nvSpPr>
      <dsp:spPr>
        <a:xfrm>
          <a:off x="0" y="2482635"/>
          <a:ext cx="37791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0ADF19-ADA2-1C46-AA81-C51AEC521520}">
      <dsp:nvSpPr>
        <dsp:cNvPr id="0" name=""/>
        <dsp:cNvSpPr/>
      </dsp:nvSpPr>
      <dsp:spPr>
        <a:xfrm>
          <a:off x="0" y="2482635"/>
          <a:ext cx="3779187" cy="124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Makes tech education accessible and fun for all ages</a:t>
          </a:r>
        </a:p>
      </dsp:txBody>
      <dsp:txXfrm>
        <a:off x="0" y="2482635"/>
        <a:ext cx="3779187" cy="1240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1CFE0-A75A-854A-9D1D-1AACD2D779D4}">
      <dsp:nvSpPr>
        <dsp:cNvPr id="0" name=""/>
        <dsp:cNvSpPr/>
      </dsp:nvSpPr>
      <dsp:spPr>
        <a:xfrm>
          <a:off x="0" y="0"/>
          <a:ext cx="3490482" cy="946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This is Geared towards students, educators, and parents.</a:t>
          </a:r>
        </a:p>
      </dsp:txBody>
      <dsp:txXfrm>
        <a:off x="27731" y="27731"/>
        <a:ext cx="2468804" cy="891344"/>
      </dsp:txXfrm>
    </dsp:sp>
    <dsp:sp modelId="{F82818E2-59F9-5A42-99CD-BF4C153676B4}">
      <dsp:nvSpPr>
        <dsp:cNvPr id="0" name=""/>
        <dsp:cNvSpPr/>
      </dsp:nvSpPr>
      <dsp:spPr>
        <a:xfrm>
          <a:off x="307983" y="1104607"/>
          <a:ext cx="3490482" cy="946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goal of this project is to teach students the proper use of AI and improve their interactions with this new technology.</a:t>
          </a:r>
        </a:p>
      </dsp:txBody>
      <dsp:txXfrm>
        <a:off x="335714" y="1132338"/>
        <a:ext cx="2511612" cy="891344"/>
      </dsp:txXfrm>
    </dsp:sp>
    <dsp:sp modelId="{62F9B286-35F3-644E-A57D-6BE5C4D2ECBB}">
      <dsp:nvSpPr>
        <dsp:cNvPr id="0" name=""/>
        <dsp:cNvSpPr/>
      </dsp:nvSpPr>
      <dsp:spPr>
        <a:xfrm>
          <a:off x="615967" y="2209215"/>
          <a:ext cx="3490482" cy="946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 hope that this helps engage younger students with Ai and enables them to think more critically when using it.</a:t>
          </a:r>
        </a:p>
      </dsp:txBody>
      <dsp:txXfrm>
        <a:off x="643698" y="2236946"/>
        <a:ext cx="2511612" cy="891344"/>
      </dsp:txXfrm>
    </dsp:sp>
    <dsp:sp modelId="{B3E4087E-D4C5-4E49-A8BA-DC1FFA683427}">
      <dsp:nvSpPr>
        <dsp:cNvPr id="0" name=""/>
        <dsp:cNvSpPr/>
      </dsp:nvSpPr>
      <dsp:spPr>
        <a:xfrm>
          <a:off x="2875058" y="717995"/>
          <a:ext cx="615424" cy="615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013528" y="717995"/>
        <a:ext cx="338484" cy="463107"/>
      </dsp:txXfrm>
    </dsp:sp>
    <dsp:sp modelId="{1A506BAE-D608-DC40-B517-4DB48D6FFF78}">
      <dsp:nvSpPr>
        <dsp:cNvPr id="0" name=""/>
        <dsp:cNvSpPr/>
      </dsp:nvSpPr>
      <dsp:spPr>
        <a:xfrm>
          <a:off x="3183041" y="1816290"/>
          <a:ext cx="615424" cy="615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321511" y="1816290"/>
        <a:ext cx="338484" cy="4631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E6F15-899F-4546-8901-4F10214FE597}">
      <dsp:nvSpPr>
        <dsp:cNvPr id="0" name=""/>
        <dsp:cNvSpPr/>
      </dsp:nvSpPr>
      <dsp:spPr>
        <a:xfrm>
          <a:off x="616" y="678428"/>
          <a:ext cx="2495401" cy="29944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6490" tIns="0" rIns="24649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- Teach students how to use AI responsibly</a:t>
          </a:r>
        </a:p>
      </dsp:txBody>
      <dsp:txXfrm>
        <a:off x="616" y="1876220"/>
        <a:ext cx="2495401" cy="1796688"/>
      </dsp:txXfrm>
    </dsp:sp>
    <dsp:sp modelId="{F83DA2AC-0D34-3842-BE48-E97205CEFF5B}">
      <dsp:nvSpPr>
        <dsp:cNvPr id="0" name=""/>
        <dsp:cNvSpPr/>
      </dsp:nvSpPr>
      <dsp:spPr>
        <a:xfrm>
          <a:off x="616" y="678428"/>
          <a:ext cx="2495401" cy="1197792"/>
        </a:xfrm>
        <a:prstGeom prst="rect">
          <a:avLst/>
        </a:prstGeom>
        <a:noFill/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6490" tIns="165100" rIns="246490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01</a:t>
          </a:r>
          <a:endParaRPr lang="en-US" sz="6200" kern="1200" dirty="0"/>
        </a:p>
      </dsp:txBody>
      <dsp:txXfrm>
        <a:off x="616" y="678428"/>
        <a:ext cx="2495401" cy="1197792"/>
      </dsp:txXfrm>
    </dsp:sp>
    <dsp:sp modelId="{A1662EC1-64EC-6C43-AAF7-D73052EF0A27}">
      <dsp:nvSpPr>
        <dsp:cNvPr id="0" name=""/>
        <dsp:cNvSpPr/>
      </dsp:nvSpPr>
      <dsp:spPr>
        <a:xfrm>
          <a:off x="2695649" y="678428"/>
          <a:ext cx="2495401" cy="2994481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6490" tIns="0" rIns="24649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Improve interactions with modern AI tools</a:t>
          </a:r>
        </a:p>
      </dsp:txBody>
      <dsp:txXfrm>
        <a:off x="2695649" y="1876220"/>
        <a:ext cx="2495401" cy="1796688"/>
      </dsp:txXfrm>
    </dsp:sp>
    <dsp:sp modelId="{5B50D95C-0B78-9F47-95E6-7BFA22796013}">
      <dsp:nvSpPr>
        <dsp:cNvPr id="0" name=""/>
        <dsp:cNvSpPr/>
      </dsp:nvSpPr>
      <dsp:spPr>
        <a:xfrm>
          <a:off x="2695649" y="678428"/>
          <a:ext cx="2495401" cy="1197792"/>
        </a:xfrm>
        <a:prstGeom prst="rect">
          <a:avLst/>
        </a:prstGeom>
        <a:noFill/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6490" tIns="165100" rIns="246490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02</a:t>
          </a:r>
        </a:p>
      </dsp:txBody>
      <dsp:txXfrm>
        <a:off x="2695649" y="678428"/>
        <a:ext cx="2495401" cy="1197792"/>
      </dsp:txXfrm>
    </dsp:sp>
    <dsp:sp modelId="{9E7AE802-5C01-1043-954A-26CB79200757}">
      <dsp:nvSpPr>
        <dsp:cNvPr id="0" name=""/>
        <dsp:cNvSpPr/>
      </dsp:nvSpPr>
      <dsp:spPr>
        <a:xfrm>
          <a:off x="5390682" y="678428"/>
          <a:ext cx="2495401" cy="2994481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6490" tIns="0" rIns="24649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Spark early interest in technology among youth</a:t>
          </a:r>
        </a:p>
      </dsp:txBody>
      <dsp:txXfrm>
        <a:off x="5390682" y="1876220"/>
        <a:ext cx="2495401" cy="1796688"/>
      </dsp:txXfrm>
    </dsp:sp>
    <dsp:sp modelId="{DD0CBDB9-977E-764B-BE88-CA3BBABF9833}">
      <dsp:nvSpPr>
        <dsp:cNvPr id="0" name=""/>
        <dsp:cNvSpPr/>
      </dsp:nvSpPr>
      <dsp:spPr>
        <a:xfrm>
          <a:off x="5390682" y="678428"/>
          <a:ext cx="2495401" cy="1197792"/>
        </a:xfrm>
        <a:prstGeom prst="rect">
          <a:avLst/>
        </a:prstGeom>
        <a:noFill/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6490" tIns="165100" rIns="246490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03</a:t>
          </a:r>
        </a:p>
      </dsp:txBody>
      <dsp:txXfrm>
        <a:off x="5390682" y="678428"/>
        <a:ext cx="2495401" cy="11977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66EE2-1D72-1640-8FFD-95E9B31415AB}">
      <dsp:nvSpPr>
        <dsp:cNvPr id="0" name=""/>
        <dsp:cNvSpPr/>
      </dsp:nvSpPr>
      <dsp:spPr>
        <a:xfrm>
          <a:off x="0" y="0"/>
          <a:ext cx="630936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A sassy chatbot that encourages clear AI prompts</a:t>
          </a:r>
        </a:p>
      </dsp:txBody>
      <dsp:txXfrm>
        <a:off x="28038" y="28038"/>
        <a:ext cx="5195473" cy="901218"/>
      </dsp:txXfrm>
    </dsp:sp>
    <dsp:sp modelId="{45282579-64DD-FC42-8DF2-74551AD6910E}">
      <dsp:nvSpPr>
        <dsp:cNvPr id="0" name=""/>
        <dsp:cNvSpPr/>
      </dsp:nvSpPr>
      <dsp:spPr>
        <a:xfrm>
          <a:off x="528408" y="1131347"/>
          <a:ext cx="630936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A mini guessing game powered by OpenAI</a:t>
          </a:r>
        </a:p>
      </dsp:txBody>
      <dsp:txXfrm>
        <a:off x="556446" y="1159385"/>
        <a:ext cx="5102633" cy="901218"/>
      </dsp:txXfrm>
    </dsp:sp>
    <dsp:sp modelId="{9B800668-9E4F-924E-90C5-F51C503C7F1D}">
      <dsp:nvSpPr>
        <dsp:cNvPr id="0" name=""/>
        <dsp:cNvSpPr/>
      </dsp:nvSpPr>
      <dsp:spPr>
        <a:xfrm>
          <a:off x="1048931" y="2262695"/>
          <a:ext cx="6309360" cy="9572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Front-end: HTML, JS, CSS | Back-end: Python</a:t>
          </a:r>
        </a:p>
      </dsp:txBody>
      <dsp:txXfrm>
        <a:off x="1076969" y="2290733"/>
        <a:ext cx="5110520" cy="901218"/>
      </dsp:txXfrm>
    </dsp:sp>
    <dsp:sp modelId="{044A1966-6C83-8A45-93CB-D89DEA3399F4}">
      <dsp:nvSpPr>
        <dsp:cNvPr id="0" name=""/>
        <dsp:cNvSpPr/>
      </dsp:nvSpPr>
      <dsp:spPr>
        <a:xfrm>
          <a:off x="1577340" y="3394043"/>
          <a:ext cx="630936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API: OpenAI's GPT for conversation logic</a:t>
          </a:r>
        </a:p>
      </dsp:txBody>
      <dsp:txXfrm>
        <a:off x="1605378" y="3422081"/>
        <a:ext cx="5102633" cy="901218"/>
      </dsp:txXfrm>
    </dsp:sp>
    <dsp:sp modelId="{C149AF75-CD16-0142-BA4F-8D831FE20AF0}">
      <dsp:nvSpPr>
        <dsp:cNvPr id="0" name=""/>
        <dsp:cNvSpPr/>
      </dsp:nvSpPr>
      <dsp:spPr>
        <a:xfrm>
          <a:off x="568711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827122" y="733200"/>
        <a:ext cx="342233" cy="468236"/>
      </dsp:txXfrm>
    </dsp:sp>
    <dsp:sp modelId="{F44A3900-D306-394B-976F-3D40547405BF}">
      <dsp:nvSpPr>
        <dsp:cNvPr id="0" name=""/>
        <dsp:cNvSpPr/>
      </dsp:nvSpPr>
      <dsp:spPr>
        <a:xfrm>
          <a:off x="621552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355531" y="1864548"/>
        <a:ext cx="342233" cy="468236"/>
      </dsp:txXfrm>
    </dsp:sp>
    <dsp:sp modelId="{877536F3-FA3D-2441-922E-5BE26980E665}">
      <dsp:nvSpPr>
        <dsp:cNvPr id="0" name=""/>
        <dsp:cNvSpPr/>
      </dsp:nvSpPr>
      <dsp:spPr>
        <a:xfrm>
          <a:off x="6736049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876053" y="2995896"/>
        <a:ext cx="342233" cy="4682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13991-62A2-D942-A0F8-A5CD9A665632}">
      <dsp:nvSpPr>
        <dsp:cNvPr id="0" name=""/>
        <dsp:cNvSpPr/>
      </dsp:nvSpPr>
      <dsp:spPr>
        <a:xfrm>
          <a:off x="429570" y="472"/>
          <a:ext cx="3346456" cy="20078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Students loved the sassy tone—it made learning fun</a:t>
          </a:r>
        </a:p>
      </dsp:txBody>
      <dsp:txXfrm>
        <a:off x="429570" y="472"/>
        <a:ext cx="3346456" cy="2007873"/>
      </dsp:txXfrm>
    </dsp:sp>
    <dsp:sp modelId="{47F1B726-5D69-FA42-8C8B-17604354B04B}">
      <dsp:nvSpPr>
        <dsp:cNvPr id="0" name=""/>
        <dsp:cNvSpPr/>
      </dsp:nvSpPr>
      <dsp:spPr>
        <a:xfrm>
          <a:off x="4110672" y="472"/>
          <a:ext cx="3346456" cy="2007873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Real-time feedback helped improve prompt clarity</a:t>
          </a:r>
        </a:p>
      </dsp:txBody>
      <dsp:txXfrm>
        <a:off x="4110672" y="472"/>
        <a:ext cx="3346456" cy="2007873"/>
      </dsp:txXfrm>
    </dsp:sp>
    <dsp:sp modelId="{4B53F852-22CB-544D-BAB2-C5D2A21DBA05}">
      <dsp:nvSpPr>
        <dsp:cNvPr id="0" name=""/>
        <dsp:cNvSpPr/>
      </dsp:nvSpPr>
      <dsp:spPr>
        <a:xfrm>
          <a:off x="2270121" y="2342991"/>
          <a:ext cx="3346456" cy="2007873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Personality made AI feel less intimidating and more approachable</a:t>
          </a:r>
        </a:p>
      </dsp:txBody>
      <dsp:txXfrm>
        <a:off x="2270121" y="2342991"/>
        <a:ext cx="3346456" cy="20078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56801-DCB5-6441-9AF6-F0C8C4FB59DD}">
      <dsp:nvSpPr>
        <dsp:cNvPr id="0" name=""/>
        <dsp:cNvSpPr/>
      </dsp:nvSpPr>
      <dsp:spPr>
        <a:xfrm>
          <a:off x="0" y="0"/>
          <a:ext cx="630936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AI Diva is effective at boosting AI literacy</a:t>
          </a:r>
        </a:p>
      </dsp:txBody>
      <dsp:txXfrm>
        <a:off x="28038" y="28038"/>
        <a:ext cx="5195473" cy="901218"/>
      </dsp:txXfrm>
    </dsp:sp>
    <dsp:sp modelId="{2AF60085-64BC-9743-B8D3-C5CC85AA82D5}">
      <dsp:nvSpPr>
        <dsp:cNvPr id="0" name=""/>
        <dsp:cNvSpPr/>
      </dsp:nvSpPr>
      <dsp:spPr>
        <a:xfrm>
          <a:off x="528408" y="1131347"/>
          <a:ext cx="6309360" cy="957294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Students became more aware of ethical concerns</a:t>
          </a:r>
        </a:p>
      </dsp:txBody>
      <dsp:txXfrm>
        <a:off x="556446" y="1159385"/>
        <a:ext cx="5102633" cy="901218"/>
      </dsp:txXfrm>
    </dsp:sp>
    <dsp:sp modelId="{34E50FF7-97FA-CB4C-8AB5-3B525BAFD7C5}">
      <dsp:nvSpPr>
        <dsp:cNvPr id="0" name=""/>
        <dsp:cNvSpPr/>
      </dsp:nvSpPr>
      <dsp:spPr>
        <a:xfrm>
          <a:off x="1048931" y="2262695"/>
          <a:ext cx="6309360" cy="957294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Future: Add multimedia features and adaptive learning paths</a:t>
          </a:r>
        </a:p>
      </dsp:txBody>
      <dsp:txXfrm>
        <a:off x="1076969" y="2290733"/>
        <a:ext cx="5110520" cy="901218"/>
      </dsp:txXfrm>
    </dsp:sp>
    <dsp:sp modelId="{C0B5926A-950F-4A47-B7D1-764F4D3DF66B}">
      <dsp:nvSpPr>
        <dsp:cNvPr id="0" name=""/>
        <dsp:cNvSpPr/>
      </dsp:nvSpPr>
      <dsp:spPr>
        <a:xfrm>
          <a:off x="1577340" y="3394043"/>
          <a:ext cx="6309360" cy="957294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Continue promoting outreach and engagement</a:t>
          </a:r>
        </a:p>
      </dsp:txBody>
      <dsp:txXfrm>
        <a:off x="1605378" y="3422081"/>
        <a:ext cx="5102633" cy="901218"/>
      </dsp:txXfrm>
    </dsp:sp>
    <dsp:sp modelId="{7816FA7C-DE94-3B45-8E0D-E00D6A14540D}">
      <dsp:nvSpPr>
        <dsp:cNvPr id="0" name=""/>
        <dsp:cNvSpPr/>
      </dsp:nvSpPr>
      <dsp:spPr>
        <a:xfrm>
          <a:off x="568711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827122" y="733200"/>
        <a:ext cx="342233" cy="468236"/>
      </dsp:txXfrm>
    </dsp:sp>
    <dsp:sp modelId="{FC41A32D-66FA-C44B-A439-DCD5D08177C8}">
      <dsp:nvSpPr>
        <dsp:cNvPr id="0" name=""/>
        <dsp:cNvSpPr/>
      </dsp:nvSpPr>
      <dsp:spPr>
        <a:xfrm>
          <a:off x="6215527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355531" y="1864548"/>
        <a:ext cx="342233" cy="468236"/>
      </dsp:txXfrm>
    </dsp:sp>
    <dsp:sp modelId="{1E6A49C2-D359-9B41-91EA-ABF104EF2628}">
      <dsp:nvSpPr>
        <dsp:cNvPr id="0" name=""/>
        <dsp:cNvSpPr/>
      </dsp:nvSpPr>
      <dsp:spPr>
        <a:xfrm>
          <a:off x="6736049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876053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7533" y="1346200"/>
            <a:ext cx="4218089" cy="3284538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A.I. Diva: Engaging Students with Sassy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7533" y="4630739"/>
            <a:ext cx="4218089" cy="709358"/>
          </a:xfrm>
        </p:spPr>
        <p:txBody>
          <a:bodyPr anchor="t">
            <a:normAutofit fontScale="77500" lnSpcReduction="20000"/>
          </a:bodyPr>
          <a:lstStyle/>
          <a:p>
            <a:pPr algn="l"/>
            <a:r>
              <a:rPr lang="en-US"/>
              <a:t>By: Rebecca Rahman, Gabriel Sosa, My Tran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3703" y="0"/>
            <a:ext cx="1897292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181" y="0"/>
            <a:ext cx="186474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rofile of a person with a robot head&#10;&#10;Description automatically generated">
            <a:extLst>
              <a:ext uri="{FF2B5EF4-FFF2-40B4-BE49-F238E27FC236}">
                <a16:creationId xmlns:a16="http://schemas.microsoft.com/office/drawing/2014/main" id="{8DEFAC69-9241-AF8D-08CC-37A3C9B1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17" r="21450"/>
          <a:stretch/>
        </p:blipFill>
        <p:spPr>
          <a:xfrm>
            <a:off x="-1130" y="10"/>
            <a:ext cx="3904463" cy="6857990"/>
          </a:xfrm>
          <a:custGeom>
            <a:avLst/>
            <a:gdLst/>
            <a:ahLst/>
            <a:cxnLst/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B7B90D9-1EC2-4A12-B24A-342C1BCA2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9304" y="0"/>
            <a:ext cx="2134029" cy="6858000"/>
          </a:xfrm>
          <a:custGeom>
            <a:avLst/>
            <a:gdLst>
              <a:gd name="connsiteX0" fmla="*/ 939908 w 2845372"/>
              <a:gd name="connsiteY0" fmla="*/ 0 h 6858000"/>
              <a:gd name="connsiteX1" fmla="*/ 1222349 w 2845372"/>
              <a:gd name="connsiteY1" fmla="*/ 0 h 6858000"/>
              <a:gd name="connsiteX2" fmla="*/ 1244473 w 2845372"/>
              <a:gd name="connsiteY2" fmla="*/ 14997 h 6858000"/>
              <a:gd name="connsiteX3" fmla="*/ 2845372 w 2845372"/>
              <a:gd name="connsiteY3" fmla="*/ 3621656 h 6858000"/>
              <a:gd name="connsiteX4" fmla="*/ 971022 w 2845372"/>
              <a:gd name="connsiteY4" fmla="*/ 6374814 h 6858000"/>
              <a:gd name="connsiteX5" fmla="*/ 454374 w 2845372"/>
              <a:gd name="connsiteY5" fmla="*/ 6780599 h 6858000"/>
              <a:gd name="connsiteX6" fmla="*/ 342618 w 2845372"/>
              <a:gd name="connsiteY6" fmla="*/ 6858000 h 6858000"/>
              <a:gd name="connsiteX7" fmla="*/ 129116 w 2845372"/>
              <a:gd name="connsiteY7" fmla="*/ 6858000 h 6858000"/>
              <a:gd name="connsiteX8" fmla="*/ 0 w 2845372"/>
              <a:gd name="connsiteY8" fmla="*/ 6858000 h 6858000"/>
              <a:gd name="connsiteX9" fmla="*/ 119401 w 2845372"/>
              <a:gd name="connsiteY9" fmla="*/ 6780599 h 6858000"/>
              <a:gd name="connsiteX10" fmla="*/ 671389 w 2845372"/>
              <a:gd name="connsiteY10" fmla="*/ 6374814 h 6858000"/>
              <a:gd name="connsiteX11" fmla="*/ 2673952 w 2845372"/>
              <a:gd name="connsiteY11" fmla="*/ 3621656 h 6858000"/>
              <a:gd name="connsiteX12" fmla="*/ 963545 w 2845372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5372" h="685800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C27806D-B39C-CF31-6D3F-3F025378D7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133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Summary &amp; What’s Next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FE923730-CFE9-171E-0D56-E2C9E5836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54025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0458A-3818-C238-6EBF-DB65CD2E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81" y="685800"/>
            <a:ext cx="3264837" cy="1474666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595959"/>
                </a:solidFill>
                <a:effectLst/>
              </a:rPr>
              <a:t>References</a:t>
            </a:r>
            <a:endParaRPr lang="en-US" sz="28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33B7-6F0C-A3A6-4885-C22596E9C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81" y="2447337"/>
            <a:ext cx="3264837" cy="37704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300">
                <a:solidFill>
                  <a:srgbClr val="595959"/>
                </a:solidFill>
                <a:effectLst/>
              </a:rPr>
              <a:t>[1] Dekhane, S., Xu, X., Napier, N., Barakat, R., Gunay, C., &amp; Nagel, K. (2018). Technology-focused service-learning course to increase confidence and persistence in computing. Journal of Computing Sciences in Colleges, 34(2), 147-153. [2] Mosquera Reina, V., Cunico, R., Williams, J., Bauer, M., Doloc-Mihu, A., &amp; Robertson, C. (2021). Introducing Programming Concepts through Interactive Online Workshops. Proceedings of the 22nd Annual Conference on Information Technology Education, 71-72. [3] Robertson, C., &amp; Doloc-Mihu, A. (2021). Assessing the effectiveness of teaching programming concepts through online interactive outreach workshops. Proceedings of the 22nd Annual Conference on Information Technology Education, 123-128. [4] OpenAI. (2023). GPT-4 Technical Report.</a:t>
            </a:r>
            <a:endParaRPr lang="en-US" sz="1300">
              <a:solidFill>
                <a:srgbClr val="595959"/>
              </a:solidFill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5D239D9F-E747-9CBD-35A3-4B0DBE6A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652889"/>
            <a:ext cx="3597792" cy="35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2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9" name="Rectangle 1138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581" y="685800"/>
            <a:ext cx="3779187" cy="1474666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What is TAP?</a:t>
            </a:r>
          </a:p>
        </p:txBody>
      </p: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6350" y="0"/>
            <a:ext cx="405765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GC Technology Ambassadors Program ...">
            <a:extLst>
              <a:ext uri="{FF2B5EF4-FFF2-40B4-BE49-F238E27FC236}">
                <a16:creationId xmlns:a16="http://schemas.microsoft.com/office/drawing/2014/main" id="{36385E6F-4CD4-6CB8-9D10-1B55D619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5801" y="2502496"/>
            <a:ext cx="3088341" cy="18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42" name="Content Placeholder 2">
            <a:extLst>
              <a:ext uri="{FF2B5EF4-FFF2-40B4-BE49-F238E27FC236}">
                <a16:creationId xmlns:a16="http://schemas.microsoft.com/office/drawing/2014/main" id="{152F1C85-3BDA-CD91-5DA4-6AB42788A4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761180"/>
              </p:ext>
            </p:extLst>
          </p:nvPr>
        </p:nvGraphicFramePr>
        <p:xfrm>
          <a:off x="653581" y="2447336"/>
          <a:ext cx="3779187" cy="372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5C8AAA-0701-A371-1C09-8A497667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DF66CB0-1AD6-4D8C-BE70-897ADA64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24C3B26D-D43F-467B-B943-E20A45E7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" y="685799"/>
            <a:ext cx="5102038" cy="5486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188A-E9DF-EBF2-AE22-EB0500EC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55" y="1063256"/>
            <a:ext cx="4218468" cy="109721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595959"/>
                </a:solidFill>
              </a:rPr>
              <a:t>Why AI Diva?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34E179-6237-3C03-76CB-BCFE9201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6" r="23695" b="-1"/>
          <a:stretch/>
        </p:blipFill>
        <p:spPr bwMode="auto">
          <a:xfrm>
            <a:off x="5595801" y="685799"/>
            <a:ext cx="3088341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42" name="Content Placeholder 2">
            <a:extLst>
              <a:ext uri="{FF2B5EF4-FFF2-40B4-BE49-F238E27FC236}">
                <a16:creationId xmlns:a16="http://schemas.microsoft.com/office/drawing/2014/main" id="{F5E7E195-C657-88DB-6EAA-542F4902F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715492"/>
              </p:ext>
            </p:extLst>
          </p:nvPr>
        </p:nvGraphicFramePr>
        <p:xfrm>
          <a:off x="1001850" y="2447337"/>
          <a:ext cx="4106450" cy="3156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470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92E3EC-1DE0-611B-C622-ADA1A2970F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Goals of AI Diva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F040BE-AB03-CD7F-4EFE-0E05162A3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84204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6FD121-E733-6353-2582-37C22A28C2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What We Built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6EE8EE-1E10-8F41-C030-71C1F61D5F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01651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E1A68A2-3D84-8C69-480A-8D7A594D2F0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054" r="1894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Workshop Experience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9A21DA-077D-1048-E1B0-4C6D3490C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63107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96" y="680482"/>
            <a:ext cx="2216889" cy="3283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Student Engagement Preferences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8783" y="0"/>
            <a:ext cx="555521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" name="Char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94263"/>
              </p:ext>
            </p:extLst>
          </p:nvPr>
        </p:nvGraphicFramePr>
        <p:xfrm>
          <a:off x="4097005" y="680483"/>
          <a:ext cx="4539008" cy="5497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065" y="0"/>
            <a:ext cx="354883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37" y="871442"/>
            <a:ext cx="2193632" cy="3172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Improvement in AI Literacy (Pre vs. Post)</a:t>
            </a:r>
          </a:p>
        </p:txBody>
      </p:sp>
      <p:graphicFrame>
        <p:nvGraphicFramePr>
          <p:cNvPr id="3" name="Char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95508"/>
              </p:ext>
            </p:extLst>
          </p:nvPr>
        </p:nvGraphicFramePr>
        <p:xfrm>
          <a:off x="4058037" y="685799"/>
          <a:ext cx="458024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" y="685800"/>
            <a:ext cx="81153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56" y="1380564"/>
            <a:ext cx="3421026" cy="23462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Ethical Awareness in AI Usage</a:t>
            </a:r>
          </a:p>
        </p:txBody>
      </p:sp>
      <p:graphicFrame>
        <p:nvGraphicFramePr>
          <p:cNvPr id="3" name="Char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6856"/>
              </p:ext>
            </p:extLst>
          </p:nvPr>
        </p:nvGraphicFramePr>
        <p:xfrm>
          <a:off x="5108201" y="1380565"/>
          <a:ext cx="3013822" cy="409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432</Words>
  <Application>Microsoft Macintosh PowerPoint</Application>
  <PresentationFormat>On-screen Show (4:3)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Meiryo</vt:lpstr>
      <vt:lpstr>Arial</vt:lpstr>
      <vt:lpstr>Calibri</vt:lpstr>
      <vt:lpstr>Office Theme</vt:lpstr>
      <vt:lpstr>A.I. Diva: Engaging Students with Sassy AI</vt:lpstr>
      <vt:lpstr>What is TAP?</vt:lpstr>
      <vt:lpstr>Why AI Diva?</vt:lpstr>
      <vt:lpstr>Goals of AI Diva</vt:lpstr>
      <vt:lpstr>What We Built</vt:lpstr>
      <vt:lpstr>Workshop Experience</vt:lpstr>
      <vt:lpstr>Student Engagement Preferences</vt:lpstr>
      <vt:lpstr>Improvement in AI Literacy (Pre vs. Post)</vt:lpstr>
      <vt:lpstr>Ethical Awareness in AI Usage</vt:lpstr>
      <vt:lpstr>Summary &amp; What’s Next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Rebecca Rahman</cp:lastModifiedBy>
  <cp:revision>2</cp:revision>
  <dcterms:created xsi:type="dcterms:W3CDTF">2013-01-27T09:14:16Z</dcterms:created>
  <dcterms:modified xsi:type="dcterms:W3CDTF">2025-04-07T19:52:03Z</dcterms:modified>
  <cp:category/>
</cp:coreProperties>
</file>